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rso\AppData\Roaming\Microsoft\Excel\Book1%20(version%201).xlsb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rso\Dropbox\ebay\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User:</a:t>
            </a:r>
            <a:r>
              <a:rPr lang="en-US" baseline="0" dirty="0"/>
              <a:t> </a:t>
            </a:r>
            <a:r>
              <a:rPr lang="en-US" baseline="0" dirty="0">
                <a:solidFill>
                  <a:srgbClr val="FF0000"/>
                </a:solidFill>
              </a:rPr>
              <a:t>d***c: </a:t>
            </a:r>
            <a:endParaRPr lang="en-US" dirty="0">
              <a:solidFill>
                <a:srgbClr val="FF0000"/>
              </a:solidFill>
            </a:endParaRP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Bids</c:v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/>
              <c:numFmt formatCode="General" sourceLinked="0"/>
            </c:trendlineLbl>
          </c:trendline>
          <c:xVal>
            <c:numRef>
              <c:f>Sheet1!$A$2:$A$9</c:f>
              <c:numCache>
                <c:formatCode>General</c:formatCode>
                <c:ptCount val="8"/>
                <c:pt idx="0">
                  <c:v>20</c:v>
                </c:pt>
                <c:pt idx="1">
                  <c:v>23.5</c:v>
                </c:pt>
                <c:pt idx="2">
                  <c:v>21.49</c:v>
                </c:pt>
                <c:pt idx="3">
                  <c:v>28</c:v>
                </c:pt>
                <c:pt idx="4">
                  <c:v>24.5</c:v>
                </c:pt>
                <c:pt idx="5">
                  <c:v>22.49</c:v>
                </c:pt>
                <c:pt idx="6">
                  <c:v>20.49</c:v>
                </c:pt>
                <c:pt idx="7">
                  <c:v>26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0">
                  <c:v>20.49</c:v>
                </c:pt>
                <c:pt idx="1">
                  <c:v>24.5</c:v>
                </c:pt>
                <c:pt idx="2">
                  <c:v>22.49</c:v>
                </c:pt>
                <c:pt idx="3">
                  <c:v>30</c:v>
                </c:pt>
                <c:pt idx="4">
                  <c:v>26</c:v>
                </c:pt>
                <c:pt idx="5">
                  <c:v>23.5</c:v>
                </c:pt>
                <c:pt idx="6">
                  <c:v>21.49</c:v>
                </c:pt>
                <c:pt idx="7">
                  <c:v>28</c:v>
                </c:pt>
              </c:numCache>
            </c:numRef>
          </c:yVal>
        </c:ser>
        <c:axId val="89337856"/>
        <c:axId val="134574848"/>
      </c:scatterChart>
      <c:valAx>
        <c:axId val="893378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Prev. Bid</a:t>
                </a:r>
              </a:p>
            </c:rich>
          </c:tx>
          <c:layout/>
        </c:title>
        <c:numFmt formatCode="General" sourceLinked="1"/>
        <c:tickLblPos val="nextTo"/>
        <c:crossAx val="134574848"/>
        <c:crosses val="autoZero"/>
        <c:crossBetween val="midCat"/>
      </c:valAx>
      <c:valAx>
        <c:axId val="1345748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Bid Response</a:t>
                </a:r>
              </a:p>
            </c:rich>
          </c:tx>
          <c:layout/>
        </c:title>
        <c:numFmt formatCode="General" sourceLinked="1"/>
        <c:tickLblPos val="nextTo"/>
        <c:crossAx val="89337856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Bid Responses to Previous Bids (Aggregate, 100 auctions)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ln w="28575">
              <a:noFill/>
            </a:ln>
          </c:spPr>
          <c:trendline>
            <c:trendlineType val="linear"/>
            <c:dispEq val="1"/>
            <c:trendlineLbl>
              <c:layout/>
              <c:numFmt formatCode="General" sourceLinked="0"/>
            </c:trendlineLbl>
          </c:trendline>
          <c:xVal>
            <c:numRef>
              <c:f>Sheet1!$A$2:$A$1247</c:f>
              <c:numCache>
                <c:formatCode>General</c:formatCode>
                <c:ptCount val="1246"/>
                <c:pt idx="0">
                  <c:v>20</c:v>
                </c:pt>
                <c:pt idx="1">
                  <c:v>20.49</c:v>
                </c:pt>
                <c:pt idx="2">
                  <c:v>21.49</c:v>
                </c:pt>
                <c:pt idx="3">
                  <c:v>22.49</c:v>
                </c:pt>
                <c:pt idx="4">
                  <c:v>23.5</c:v>
                </c:pt>
                <c:pt idx="5">
                  <c:v>24.5</c:v>
                </c:pt>
                <c:pt idx="6">
                  <c:v>26</c:v>
                </c:pt>
                <c:pt idx="7">
                  <c:v>28</c:v>
                </c:pt>
                <c:pt idx="8">
                  <c:v>30</c:v>
                </c:pt>
                <c:pt idx="9">
                  <c:v>30</c:v>
                </c:pt>
                <c:pt idx="10">
                  <c:v>40</c:v>
                </c:pt>
                <c:pt idx="11">
                  <c:v>42</c:v>
                </c:pt>
                <c:pt idx="12">
                  <c:v>44</c:v>
                </c:pt>
                <c:pt idx="13">
                  <c:v>46</c:v>
                </c:pt>
                <c:pt idx="14">
                  <c:v>50</c:v>
                </c:pt>
                <c:pt idx="15">
                  <c:v>55</c:v>
                </c:pt>
                <c:pt idx="16">
                  <c:v>59</c:v>
                </c:pt>
                <c:pt idx="17">
                  <c:v>60</c:v>
                </c:pt>
                <c:pt idx="18">
                  <c:v>71.88</c:v>
                </c:pt>
                <c:pt idx="19">
                  <c:v>75</c:v>
                </c:pt>
                <c:pt idx="20">
                  <c:v>80</c:v>
                </c:pt>
                <c:pt idx="21">
                  <c:v>80</c:v>
                </c:pt>
                <c:pt idx="22">
                  <c:v>81</c:v>
                </c:pt>
                <c:pt idx="25">
                  <c:v>5</c:v>
                </c:pt>
                <c:pt idx="26">
                  <c:v>10</c:v>
                </c:pt>
                <c:pt idx="27">
                  <c:v>20</c:v>
                </c:pt>
                <c:pt idx="28">
                  <c:v>25</c:v>
                </c:pt>
                <c:pt idx="29">
                  <c:v>27</c:v>
                </c:pt>
                <c:pt idx="30">
                  <c:v>30</c:v>
                </c:pt>
                <c:pt idx="31">
                  <c:v>40</c:v>
                </c:pt>
                <c:pt idx="32">
                  <c:v>50</c:v>
                </c:pt>
                <c:pt idx="33">
                  <c:v>60</c:v>
                </c:pt>
                <c:pt idx="34">
                  <c:v>61.08</c:v>
                </c:pt>
                <c:pt idx="35">
                  <c:v>65</c:v>
                </c:pt>
                <c:pt idx="36">
                  <c:v>68</c:v>
                </c:pt>
                <c:pt idx="37">
                  <c:v>70</c:v>
                </c:pt>
                <c:pt idx="38">
                  <c:v>70</c:v>
                </c:pt>
                <c:pt idx="39">
                  <c:v>75</c:v>
                </c:pt>
                <c:pt idx="40">
                  <c:v>80</c:v>
                </c:pt>
                <c:pt idx="41">
                  <c:v>80</c:v>
                </c:pt>
                <c:pt idx="42">
                  <c:v>82</c:v>
                </c:pt>
                <c:pt idx="43">
                  <c:v>85</c:v>
                </c:pt>
                <c:pt idx="44">
                  <c:v>90</c:v>
                </c:pt>
                <c:pt idx="45">
                  <c:v>90</c:v>
                </c:pt>
                <c:pt idx="46">
                  <c:v>93</c:v>
                </c:pt>
                <c:pt idx="47">
                  <c:v>97</c:v>
                </c:pt>
                <c:pt idx="48">
                  <c:v>100</c:v>
                </c:pt>
                <c:pt idx="49">
                  <c:v>102</c:v>
                </c:pt>
                <c:pt idx="50">
                  <c:v>105</c:v>
                </c:pt>
                <c:pt idx="52">
                  <c:v>30</c:v>
                </c:pt>
                <c:pt idx="53">
                  <c:v>35</c:v>
                </c:pt>
                <c:pt idx="54">
                  <c:v>37</c:v>
                </c:pt>
                <c:pt idx="55">
                  <c:v>39</c:v>
                </c:pt>
                <c:pt idx="56">
                  <c:v>40</c:v>
                </c:pt>
                <c:pt idx="57">
                  <c:v>42</c:v>
                </c:pt>
                <c:pt idx="58">
                  <c:v>42</c:v>
                </c:pt>
                <c:pt idx="59">
                  <c:v>43</c:v>
                </c:pt>
                <c:pt idx="60">
                  <c:v>50</c:v>
                </c:pt>
                <c:pt idx="61">
                  <c:v>50.45</c:v>
                </c:pt>
                <c:pt idx="62">
                  <c:v>55</c:v>
                </c:pt>
                <c:pt idx="63">
                  <c:v>57</c:v>
                </c:pt>
                <c:pt idx="64">
                  <c:v>60</c:v>
                </c:pt>
                <c:pt idx="65">
                  <c:v>60</c:v>
                </c:pt>
                <c:pt idx="66">
                  <c:v>61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67.819999999999993</c:v>
                </c:pt>
                <c:pt idx="71">
                  <c:v>72.430000000000007</c:v>
                </c:pt>
                <c:pt idx="72">
                  <c:v>74.900000000000006</c:v>
                </c:pt>
                <c:pt idx="74">
                  <c:v>30</c:v>
                </c:pt>
                <c:pt idx="75">
                  <c:v>35</c:v>
                </c:pt>
                <c:pt idx="76">
                  <c:v>56.78</c:v>
                </c:pt>
                <c:pt idx="77">
                  <c:v>65</c:v>
                </c:pt>
                <c:pt idx="78">
                  <c:v>65</c:v>
                </c:pt>
                <c:pt idx="79">
                  <c:v>70</c:v>
                </c:pt>
                <c:pt idx="80">
                  <c:v>73</c:v>
                </c:pt>
                <c:pt idx="81">
                  <c:v>75</c:v>
                </c:pt>
                <c:pt idx="82">
                  <c:v>75</c:v>
                </c:pt>
                <c:pt idx="83">
                  <c:v>76</c:v>
                </c:pt>
                <c:pt idx="84">
                  <c:v>78</c:v>
                </c:pt>
                <c:pt idx="85">
                  <c:v>80</c:v>
                </c:pt>
                <c:pt idx="86">
                  <c:v>80</c:v>
                </c:pt>
                <c:pt idx="87">
                  <c:v>81</c:v>
                </c:pt>
                <c:pt idx="88">
                  <c:v>83</c:v>
                </c:pt>
                <c:pt idx="89">
                  <c:v>83</c:v>
                </c:pt>
                <c:pt idx="90">
                  <c:v>84</c:v>
                </c:pt>
                <c:pt idx="91">
                  <c:v>85</c:v>
                </c:pt>
                <c:pt idx="93">
                  <c:v>52</c:v>
                </c:pt>
                <c:pt idx="94">
                  <c:v>64.180000000000007</c:v>
                </c:pt>
                <c:pt idx="95">
                  <c:v>66.180000000000007</c:v>
                </c:pt>
                <c:pt idx="96">
                  <c:v>68.180000000000007</c:v>
                </c:pt>
                <c:pt idx="97">
                  <c:v>71</c:v>
                </c:pt>
                <c:pt idx="98">
                  <c:v>73</c:v>
                </c:pt>
                <c:pt idx="99">
                  <c:v>75</c:v>
                </c:pt>
                <c:pt idx="100">
                  <c:v>75.510000000000005</c:v>
                </c:pt>
                <c:pt idx="101">
                  <c:v>79</c:v>
                </c:pt>
                <c:pt idx="102">
                  <c:v>85</c:v>
                </c:pt>
                <c:pt idx="103">
                  <c:v>85</c:v>
                </c:pt>
                <c:pt idx="104">
                  <c:v>88</c:v>
                </c:pt>
                <c:pt idx="105">
                  <c:v>91</c:v>
                </c:pt>
                <c:pt idx="106">
                  <c:v>95</c:v>
                </c:pt>
                <c:pt idx="107">
                  <c:v>95</c:v>
                </c:pt>
                <c:pt idx="108">
                  <c:v>99</c:v>
                </c:pt>
                <c:pt idx="109">
                  <c:v>103</c:v>
                </c:pt>
                <c:pt idx="110">
                  <c:v>105</c:v>
                </c:pt>
                <c:pt idx="111">
                  <c:v>110</c:v>
                </c:pt>
                <c:pt idx="112">
                  <c:v>110</c:v>
                </c:pt>
                <c:pt idx="113">
                  <c:v>113</c:v>
                </c:pt>
                <c:pt idx="114">
                  <c:v>125</c:v>
                </c:pt>
                <c:pt idx="115">
                  <c:v>129</c:v>
                </c:pt>
                <c:pt idx="116">
                  <c:v>131</c:v>
                </c:pt>
                <c:pt idx="117">
                  <c:v>134</c:v>
                </c:pt>
                <c:pt idx="119">
                  <c:v>49.99</c:v>
                </c:pt>
                <c:pt idx="120">
                  <c:v>55.55</c:v>
                </c:pt>
                <c:pt idx="121">
                  <c:v>68</c:v>
                </c:pt>
                <c:pt idx="122">
                  <c:v>74</c:v>
                </c:pt>
                <c:pt idx="123">
                  <c:v>77</c:v>
                </c:pt>
                <c:pt idx="124">
                  <c:v>80</c:v>
                </c:pt>
                <c:pt idx="125">
                  <c:v>93.88</c:v>
                </c:pt>
                <c:pt idx="126">
                  <c:v>100</c:v>
                </c:pt>
                <c:pt idx="127">
                  <c:v>101</c:v>
                </c:pt>
                <c:pt idx="128">
                  <c:v>127.59</c:v>
                </c:pt>
                <c:pt idx="129">
                  <c:v>135</c:v>
                </c:pt>
                <c:pt idx="130">
                  <c:v>136.01</c:v>
                </c:pt>
                <c:pt idx="131">
                  <c:v>140</c:v>
                </c:pt>
                <c:pt idx="132">
                  <c:v>145</c:v>
                </c:pt>
                <c:pt idx="134">
                  <c:v>0.06</c:v>
                </c:pt>
                <c:pt idx="135">
                  <c:v>0.89</c:v>
                </c:pt>
                <c:pt idx="136">
                  <c:v>3</c:v>
                </c:pt>
                <c:pt idx="137">
                  <c:v>9.99</c:v>
                </c:pt>
                <c:pt idx="138">
                  <c:v>18.899999999999999</c:v>
                </c:pt>
                <c:pt idx="139">
                  <c:v>21</c:v>
                </c:pt>
                <c:pt idx="140">
                  <c:v>22</c:v>
                </c:pt>
                <c:pt idx="141">
                  <c:v>24</c:v>
                </c:pt>
                <c:pt idx="142">
                  <c:v>25</c:v>
                </c:pt>
                <c:pt idx="143">
                  <c:v>30</c:v>
                </c:pt>
                <c:pt idx="144">
                  <c:v>32</c:v>
                </c:pt>
                <c:pt idx="145">
                  <c:v>35</c:v>
                </c:pt>
                <c:pt idx="147">
                  <c:v>0.99</c:v>
                </c:pt>
                <c:pt idx="148">
                  <c:v>1.29</c:v>
                </c:pt>
                <c:pt idx="149">
                  <c:v>5</c:v>
                </c:pt>
                <c:pt idx="150">
                  <c:v>5.51</c:v>
                </c:pt>
                <c:pt idx="151">
                  <c:v>6</c:v>
                </c:pt>
                <c:pt idx="152">
                  <c:v>7</c:v>
                </c:pt>
                <c:pt idx="153">
                  <c:v>8</c:v>
                </c:pt>
                <c:pt idx="154">
                  <c:v>9.5</c:v>
                </c:pt>
                <c:pt idx="155">
                  <c:v>10</c:v>
                </c:pt>
                <c:pt idx="156">
                  <c:v>11</c:v>
                </c:pt>
                <c:pt idx="157">
                  <c:v>11</c:v>
                </c:pt>
                <c:pt idx="158">
                  <c:v>11.99</c:v>
                </c:pt>
                <c:pt idx="159">
                  <c:v>13</c:v>
                </c:pt>
                <c:pt idx="161">
                  <c:v>2</c:v>
                </c:pt>
                <c:pt idx="162">
                  <c:v>10</c:v>
                </c:pt>
                <c:pt idx="163">
                  <c:v>22</c:v>
                </c:pt>
                <c:pt idx="164">
                  <c:v>25</c:v>
                </c:pt>
                <c:pt idx="165">
                  <c:v>26</c:v>
                </c:pt>
                <c:pt idx="166">
                  <c:v>27</c:v>
                </c:pt>
                <c:pt idx="167">
                  <c:v>30</c:v>
                </c:pt>
                <c:pt idx="168">
                  <c:v>32</c:v>
                </c:pt>
                <c:pt idx="169">
                  <c:v>36</c:v>
                </c:pt>
                <c:pt idx="171">
                  <c:v>2</c:v>
                </c:pt>
                <c:pt idx="172">
                  <c:v>11</c:v>
                </c:pt>
                <c:pt idx="173">
                  <c:v>15</c:v>
                </c:pt>
                <c:pt idx="174">
                  <c:v>20</c:v>
                </c:pt>
                <c:pt idx="175">
                  <c:v>22.5</c:v>
                </c:pt>
                <c:pt idx="176">
                  <c:v>24.85</c:v>
                </c:pt>
                <c:pt idx="177">
                  <c:v>26.85</c:v>
                </c:pt>
                <c:pt idx="178">
                  <c:v>27</c:v>
                </c:pt>
                <c:pt idx="180">
                  <c:v>0.99</c:v>
                </c:pt>
                <c:pt idx="181">
                  <c:v>1.5</c:v>
                </c:pt>
                <c:pt idx="182">
                  <c:v>3</c:v>
                </c:pt>
                <c:pt idx="183">
                  <c:v>5</c:v>
                </c:pt>
                <c:pt idx="184">
                  <c:v>5</c:v>
                </c:pt>
                <c:pt idx="185">
                  <c:v>8</c:v>
                </c:pt>
                <c:pt idx="186">
                  <c:v>10</c:v>
                </c:pt>
                <c:pt idx="187">
                  <c:v>15</c:v>
                </c:pt>
                <c:pt idx="188">
                  <c:v>15</c:v>
                </c:pt>
                <c:pt idx="189">
                  <c:v>17</c:v>
                </c:pt>
                <c:pt idx="190">
                  <c:v>17</c:v>
                </c:pt>
                <c:pt idx="191">
                  <c:v>20</c:v>
                </c:pt>
                <c:pt idx="192">
                  <c:v>22</c:v>
                </c:pt>
                <c:pt idx="193">
                  <c:v>25</c:v>
                </c:pt>
                <c:pt idx="194">
                  <c:v>27</c:v>
                </c:pt>
                <c:pt idx="195">
                  <c:v>27.77</c:v>
                </c:pt>
                <c:pt idx="196">
                  <c:v>30</c:v>
                </c:pt>
                <c:pt idx="197">
                  <c:v>30</c:v>
                </c:pt>
                <c:pt idx="198">
                  <c:v>34</c:v>
                </c:pt>
                <c:pt idx="200">
                  <c:v>2</c:v>
                </c:pt>
                <c:pt idx="201">
                  <c:v>10</c:v>
                </c:pt>
                <c:pt idx="202">
                  <c:v>15</c:v>
                </c:pt>
                <c:pt idx="203">
                  <c:v>20</c:v>
                </c:pt>
                <c:pt idx="204">
                  <c:v>20</c:v>
                </c:pt>
                <c:pt idx="205">
                  <c:v>21</c:v>
                </c:pt>
                <c:pt idx="206">
                  <c:v>22</c:v>
                </c:pt>
                <c:pt idx="207">
                  <c:v>23</c:v>
                </c:pt>
                <c:pt idx="208">
                  <c:v>24</c:v>
                </c:pt>
                <c:pt idx="209">
                  <c:v>26.01</c:v>
                </c:pt>
                <c:pt idx="210">
                  <c:v>27</c:v>
                </c:pt>
                <c:pt idx="211">
                  <c:v>45</c:v>
                </c:pt>
                <c:pt idx="212">
                  <c:v>47</c:v>
                </c:pt>
                <c:pt idx="213">
                  <c:v>55</c:v>
                </c:pt>
                <c:pt idx="214">
                  <c:v>65</c:v>
                </c:pt>
                <c:pt idx="215">
                  <c:v>65</c:v>
                </c:pt>
                <c:pt idx="216">
                  <c:v>70</c:v>
                </c:pt>
                <c:pt idx="217">
                  <c:v>72</c:v>
                </c:pt>
                <c:pt idx="219">
                  <c:v>1</c:v>
                </c:pt>
                <c:pt idx="220">
                  <c:v>1.25</c:v>
                </c:pt>
                <c:pt idx="221">
                  <c:v>2</c:v>
                </c:pt>
                <c:pt idx="222">
                  <c:v>10</c:v>
                </c:pt>
                <c:pt idx="223">
                  <c:v>11</c:v>
                </c:pt>
                <c:pt idx="224">
                  <c:v>12</c:v>
                </c:pt>
                <c:pt idx="225">
                  <c:v>15</c:v>
                </c:pt>
                <c:pt idx="226">
                  <c:v>16</c:v>
                </c:pt>
                <c:pt idx="227">
                  <c:v>17</c:v>
                </c:pt>
                <c:pt idx="228">
                  <c:v>18</c:v>
                </c:pt>
                <c:pt idx="229">
                  <c:v>18</c:v>
                </c:pt>
                <c:pt idx="230">
                  <c:v>18.5</c:v>
                </c:pt>
                <c:pt idx="231">
                  <c:v>25</c:v>
                </c:pt>
                <c:pt idx="232">
                  <c:v>28</c:v>
                </c:pt>
                <c:pt idx="233">
                  <c:v>35</c:v>
                </c:pt>
                <c:pt idx="234">
                  <c:v>40</c:v>
                </c:pt>
                <c:pt idx="235">
                  <c:v>42</c:v>
                </c:pt>
                <c:pt idx="236">
                  <c:v>44</c:v>
                </c:pt>
                <c:pt idx="237">
                  <c:v>45</c:v>
                </c:pt>
                <c:pt idx="238">
                  <c:v>46</c:v>
                </c:pt>
                <c:pt idx="239">
                  <c:v>48</c:v>
                </c:pt>
                <c:pt idx="240">
                  <c:v>50</c:v>
                </c:pt>
                <c:pt idx="241">
                  <c:v>52</c:v>
                </c:pt>
                <c:pt idx="242">
                  <c:v>54</c:v>
                </c:pt>
                <c:pt idx="243">
                  <c:v>55</c:v>
                </c:pt>
                <c:pt idx="245">
                  <c:v>29.99</c:v>
                </c:pt>
                <c:pt idx="246">
                  <c:v>31</c:v>
                </c:pt>
                <c:pt idx="247">
                  <c:v>35</c:v>
                </c:pt>
                <c:pt idx="248">
                  <c:v>38</c:v>
                </c:pt>
                <c:pt idx="249">
                  <c:v>42</c:v>
                </c:pt>
                <c:pt idx="250">
                  <c:v>45.03</c:v>
                </c:pt>
                <c:pt idx="251">
                  <c:v>45.5</c:v>
                </c:pt>
                <c:pt idx="252">
                  <c:v>47</c:v>
                </c:pt>
                <c:pt idx="253">
                  <c:v>49</c:v>
                </c:pt>
                <c:pt idx="254">
                  <c:v>50</c:v>
                </c:pt>
                <c:pt idx="255">
                  <c:v>52</c:v>
                </c:pt>
                <c:pt idx="256">
                  <c:v>55</c:v>
                </c:pt>
                <c:pt idx="257">
                  <c:v>60</c:v>
                </c:pt>
                <c:pt idx="258">
                  <c:v>70</c:v>
                </c:pt>
                <c:pt idx="259">
                  <c:v>75</c:v>
                </c:pt>
                <c:pt idx="260">
                  <c:v>76.989999999999995</c:v>
                </c:pt>
                <c:pt idx="261">
                  <c:v>77</c:v>
                </c:pt>
                <c:pt idx="263">
                  <c:v>7.99</c:v>
                </c:pt>
                <c:pt idx="264">
                  <c:v>10</c:v>
                </c:pt>
                <c:pt idx="265">
                  <c:v>11</c:v>
                </c:pt>
                <c:pt idx="266">
                  <c:v>11</c:v>
                </c:pt>
                <c:pt idx="267">
                  <c:v>11.5</c:v>
                </c:pt>
                <c:pt idx="269">
                  <c:v>20</c:v>
                </c:pt>
                <c:pt idx="270">
                  <c:v>21</c:v>
                </c:pt>
                <c:pt idx="271">
                  <c:v>22</c:v>
                </c:pt>
                <c:pt idx="272">
                  <c:v>22</c:v>
                </c:pt>
                <c:pt idx="273">
                  <c:v>23</c:v>
                </c:pt>
                <c:pt idx="274">
                  <c:v>24</c:v>
                </c:pt>
                <c:pt idx="275">
                  <c:v>25</c:v>
                </c:pt>
                <c:pt idx="276">
                  <c:v>25</c:v>
                </c:pt>
                <c:pt idx="277">
                  <c:v>26</c:v>
                </c:pt>
                <c:pt idx="278">
                  <c:v>28</c:v>
                </c:pt>
                <c:pt idx="279">
                  <c:v>30</c:v>
                </c:pt>
                <c:pt idx="280">
                  <c:v>32</c:v>
                </c:pt>
                <c:pt idx="281">
                  <c:v>34</c:v>
                </c:pt>
                <c:pt idx="282">
                  <c:v>36</c:v>
                </c:pt>
                <c:pt idx="283">
                  <c:v>40</c:v>
                </c:pt>
                <c:pt idx="284">
                  <c:v>45</c:v>
                </c:pt>
                <c:pt idx="285">
                  <c:v>55</c:v>
                </c:pt>
                <c:pt idx="286">
                  <c:v>56.66</c:v>
                </c:pt>
                <c:pt idx="287">
                  <c:v>60</c:v>
                </c:pt>
                <c:pt idx="288">
                  <c:v>65</c:v>
                </c:pt>
                <c:pt idx="289">
                  <c:v>65</c:v>
                </c:pt>
                <c:pt idx="290">
                  <c:v>67</c:v>
                </c:pt>
                <c:pt idx="291">
                  <c:v>69</c:v>
                </c:pt>
                <c:pt idx="292">
                  <c:v>70</c:v>
                </c:pt>
                <c:pt idx="293">
                  <c:v>71</c:v>
                </c:pt>
                <c:pt idx="294">
                  <c:v>81.22</c:v>
                </c:pt>
                <c:pt idx="296">
                  <c:v>1.04</c:v>
                </c:pt>
                <c:pt idx="297">
                  <c:v>1.5</c:v>
                </c:pt>
                <c:pt idx="298">
                  <c:v>2</c:v>
                </c:pt>
                <c:pt idx="299">
                  <c:v>4</c:v>
                </c:pt>
                <c:pt idx="300">
                  <c:v>5</c:v>
                </c:pt>
                <c:pt idx="301">
                  <c:v>10</c:v>
                </c:pt>
                <c:pt idx="302">
                  <c:v>20</c:v>
                </c:pt>
                <c:pt idx="303">
                  <c:v>22</c:v>
                </c:pt>
                <c:pt idx="304">
                  <c:v>25</c:v>
                </c:pt>
                <c:pt idx="305">
                  <c:v>29.51</c:v>
                </c:pt>
                <c:pt idx="306">
                  <c:v>31</c:v>
                </c:pt>
                <c:pt idx="307">
                  <c:v>32</c:v>
                </c:pt>
                <c:pt idx="308">
                  <c:v>36.5</c:v>
                </c:pt>
                <c:pt idx="310">
                  <c:v>49.99</c:v>
                </c:pt>
                <c:pt idx="311">
                  <c:v>50.99</c:v>
                </c:pt>
                <c:pt idx="312">
                  <c:v>75.05</c:v>
                </c:pt>
                <c:pt idx="313">
                  <c:v>78</c:v>
                </c:pt>
                <c:pt idx="314">
                  <c:v>81</c:v>
                </c:pt>
                <c:pt idx="315">
                  <c:v>83.24</c:v>
                </c:pt>
                <c:pt idx="316">
                  <c:v>90</c:v>
                </c:pt>
                <c:pt idx="317">
                  <c:v>91.99</c:v>
                </c:pt>
                <c:pt idx="318">
                  <c:v>92</c:v>
                </c:pt>
                <c:pt idx="319">
                  <c:v>95</c:v>
                </c:pt>
                <c:pt idx="320">
                  <c:v>100</c:v>
                </c:pt>
                <c:pt idx="321">
                  <c:v>110</c:v>
                </c:pt>
                <c:pt idx="322">
                  <c:v>110</c:v>
                </c:pt>
                <c:pt idx="323">
                  <c:v>115</c:v>
                </c:pt>
                <c:pt idx="324">
                  <c:v>115</c:v>
                </c:pt>
                <c:pt idx="326">
                  <c:v>0.99</c:v>
                </c:pt>
                <c:pt idx="327">
                  <c:v>1.25</c:v>
                </c:pt>
                <c:pt idx="328">
                  <c:v>1.75</c:v>
                </c:pt>
                <c:pt idx="329">
                  <c:v>2.25</c:v>
                </c:pt>
                <c:pt idx="330">
                  <c:v>2.75</c:v>
                </c:pt>
                <c:pt idx="331">
                  <c:v>3.25</c:v>
                </c:pt>
                <c:pt idx="332">
                  <c:v>3.75</c:v>
                </c:pt>
                <c:pt idx="333">
                  <c:v>4.25</c:v>
                </c:pt>
                <c:pt idx="334">
                  <c:v>4.75</c:v>
                </c:pt>
                <c:pt idx="335">
                  <c:v>5</c:v>
                </c:pt>
                <c:pt idx="336">
                  <c:v>5.5</c:v>
                </c:pt>
                <c:pt idx="337">
                  <c:v>6</c:v>
                </c:pt>
                <c:pt idx="338">
                  <c:v>7</c:v>
                </c:pt>
                <c:pt idx="339">
                  <c:v>8.5</c:v>
                </c:pt>
                <c:pt idx="340">
                  <c:v>15</c:v>
                </c:pt>
                <c:pt idx="341">
                  <c:v>17.5</c:v>
                </c:pt>
                <c:pt idx="342">
                  <c:v>18.5</c:v>
                </c:pt>
                <c:pt idx="343">
                  <c:v>20.55</c:v>
                </c:pt>
                <c:pt idx="344">
                  <c:v>29.99</c:v>
                </c:pt>
                <c:pt idx="345">
                  <c:v>32</c:v>
                </c:pt>
                <c:pt idx="346">
                  <c:v>34</c:v>
                </c:pt>
                <c:pt idx="347">
                  <c:v>36</c:v>
                </c:pt>
                <c:pt idx="348">
                  <c:v>38</c:v>
                </c:pt>
                <c:pt idx="349">
                  <c:v>38.950000000000003</c:v>
                </c:pt>
                <c:pt idx="350">
                  <c:v>40</c:v>
                </c:pt>
                <c:pt idx="351">
                  <c:v>44.95</c:v>
                </c:pt>
                <c:pt idx="352">
                  <c:v>47.5</c:v>
                </c:pt>
                <c:pt idx="353">
                  <c:v>49.5</c:v>
                </c:pt>
                <c:pt idx="354">
                  <c:v>60</c:v>
                </c:pt>
                <c:pt idx="355">
                  <c:v>62</c:v>
                </c:pt>
                <c:pt idx="356">
                  <c:v>65</c:v>
                </c:pt>
                <c:pt idx="357">
                  <c:v>67</c:v>
                </c:pt>
                <c:pt idx="358">
                  <c:v>68.989999999999995</c:v>
                </c:pt>
                <c:pt idx="359">
                  <c:v>69</c:v>
                </c:pt>
                <c:pt idx="360">
                  <c:v>70</c:v>
                </c:pt>
                <c:pt idx="361">
                  <c:v>71</c:v>
                </c:pt>
                <c:pt idx="362">
                  <c:v>74</c:v>
                </c:pt>
                <c:pt idx="363">
                  <c:v>75</c:v>
                </c:pt>
                <c:pt idx="364">
                  <c:v>76</c:v>
                </c:pt>
                <c:pt idx="365">
                  <c:v>78</c:v>
                </c:pt>
                <c:pt idx="366">
                  <c:v>80</c:v>
                </c:pt>
                <c:pt idx="367">
                  <c:v>80</c:v>
                </c:pt>
                <c:pt idx="368">
                  <c:v>81</c:v>
                </c:pt>
                <c:pt idx="369">
                  <c:v>81</c:v>
                </c:pt>
                <c:pt idx="370">
                  <c:v>82</c:v>
                </c:pt>
                <c:pt idx="371">
                  <c:v>82</c:v>
                </c:pt>
                <c:pt idx="372">
                  <c:v>83</c:v>
                </c:pt>
                <c:pt idx="373">
                  <c:v>84</c:v>
                </c:pt>
                <c:pt idx="374">
                  <c:v>85</c:v>
                </c:pt>
                <c:pt idx="375">
                  <c:v>85</c:v>
                </c:pt>
                <c:pt idx="376">
                  <c:v>86</c:v>
                </c:pt>
                <c:pt idx="377">
                  <c:v>87</c:v>
                </c:pt>
                <c:pt idx="378">
                  <c:v>88</c:v>
                </c:pt>
                <c:pt idx="379">
                  <c:v>89</c:v>
                </c:pt>
                <c:pt idx="380">
                  <c:v>90</c:v>
                </c:pt>
                <c:pt idx="381">
                  <c:v>92</c:v>
                </c:pt>
                <c:pt idx="382">
                  <c:v>94</c:v>
                </c:pt>
                <c:pt idx="383">
                  <c:v>94</c:v>
                </c:pt>
                <c:pt idx="384">
                  <c:v>95</c:v>
                </c:pt>
                <c:pt idx="385">
                  <c:v>96</c:v>
                </c:pt>
                <c:pt idx="386">
                  <c:v>97</c:v>
                </c:pt>
                <c:pt idx="387">
                  <c:v>97</c:v>
                </c:pt>
                <c:pt idx="388">
                  <c:v>98</c:v>
                </c:pt>
                <c:pt idx="389">
                  <c:v>99</c:v>
                </c:pt>
                <c:pt idx="390">
                  <c:v>99</c:v>
                </c:pt>
                <c:pt idx="391">
                  <c:v>100</c:v>
                </c:pt>
                <c:pt idx="392">
                  <c:v>102.5</c:v>
                </c:pt>
                <c:pt idx="393">
                  <c:v>105</c:v>
                </c:pt>
                <c:pt idx="395">
                  <c:v>8.9</c:v>
                </c:pt>
                <c:pt idx="396">
                  <c:v>10</c:v>
                </c:pt>
                <c:pt idx="397">
                  <c:v>10.9</c:v>
                </c:pt>
                <c:pt idx="398">
                  <c:v>11.56</c:v>
                </c:pt>
                <c:pt idx="399">
                  <c:v>12</c:v>
                </c:pt>
                <c:pt idx="400">
                  <c:v>15</c:v>
                </c:pt>
                <c:pt idx="401">
                  <c:v>27.5</c:v>
                </c:pt>
                <c:pt idx="402">
                  <c:v>30</c:v>
                </c:pt>
                <c:pt idx="403">
                  <c:v>32.5</c:v>
                </c:pt>
                <c:pt idx="404">
                  <c:v>35</c:v>
                </c:pt>
                <c:pt idx="405">
                  <c:v>36</c:v>
                </c:pt>
                <c:pt idx="406">
                  <c:v>40</c:v>
                </c:pt>
                <c:pt idx="407">
                  <c:v>45</c:v>
                </c:pt>
                <c:pt idx="408">
                  <c:v>45</c:v>
                </c:pt>
                <c:pt idx="409">
                  <c:v>50</c:v>
                </c:pt>
                <c:pt idx="410">
                  <c:v>50</c:v>
                </c:pt>
                <c:pt idx="411">
                  <c:v>53</c:v>
                </c:pt>
                <c:pt idx="413">
                  <c:v>45</c:v>
                </c:pt>
                <c:pt idx="414">
                  <c:v>47</c:v>
                </c:pt>
                <c:pt idx="415">
                  <c:v>49</c:v>
                </c:pt>
                <c:pt idx="416">
                  <c:v>51</c:v>
                </c:pt>
                <c:pt idx="417">
                  <c:v>53</c:v>
                </c:pt>
                <c:pt idx="418">
                  <c:v>55</c:v>
                </c:pt>
                <c:pt idx="419">
                  <c:v>55.45</c:v>
                </c:pt>
                <c:pt idx="420">
                  <c:v>56.45</c:v>
                </c:pt>
                <c:pt idx="421">
                  <c:v>65</c:v>
                </c:pt>
                <c:pt idx="422">
                  <c:v>69.989999999999995</c:v>
                </c:pt>
                <c:pt idx="423">
                  <c:v>80</c:v>
                </c:pt>
                <c:pt idx="424">
                  <c:v>85</c:v>
                </c:pt>
                <c:pt idx="425">
                  <c:v>92.25</c:v>
                </c:pt>
                <c:pt idx="426">
                  <c:v>93.99</c:v>
                </c:pt>
                <c:pt idx="427">
                  <c:v>94.99</c:v>
                </c:pt>
                <c:pt idx="429">
                  <c:v>50</c:v>
                </c:pt>
                <c:pt idx="430">
                  <c:v>51</c:v>
                </c:pt>
                <c:pt idx="431">
                  <c:v>53.5</c:v>
                </c:pt>
                <c:pt idx="432">
                  <c:v>55.5</c:v>
                </c:pt>
                <c:pt idx="433">
                  <c:v>58.5</c:v>
                </c:pt>
                <c:pt idx="434">
                  <c:v>65</c:v>
                </c:pt>
                <c:pt idx="436">
                  <c:v>2</c:v>
                </c:pt>
                <c:pt idx="437">
                  <c:v>3</c:v>
                </c:pt>
                <c:pt idx="438">
                  <c:v>4</c:v>
                </c:pt>
                <c:pt idx="439">
                  <c:v>5</c:v>
                </c:pt>
                <c:pt idx="440">
                  <c:v>10</c:v>
                </c:pt>
                <c:pt idx="441">
                  <c:v>15</c:v>
                </c:pt>
                <c:pt idx="442">
                  <c:v>20</c:v>
                </c:pt>
                <c:pt idx="443">
                  <c:v>25</c:v>
                </c:pt>
                <c:pt idx="444">
                  <c:v>40.229999999999997</c:v>
                </c:pt>
                <c:pt idx="445">
                  <c:v>50.67</c:v>
                </c:pt>
                <c:pt idx="446">
                  <c:v>56.66</c:v>
                </c:pt>
                <c:pt idx="447">
                  <c:v>60</c:v>
                </c:pt>
                <c:pt idx="448">
                  <c:v>62</c:v>
                </c:pt>
                <c:pt idx="449">
                  <c:v>64</c:v>
                </c:pt>
                <c:pt idx="450">
                  <c:v>65</c:v>
                </c:pt>
                <c:pt idx="451">
                  <c:v>67</c:v>
                </c:pt>
                <c:pt idx="452">
                  <c:v>70</c:v>
                </c:pt>
                <c:pt idx="453">
                  <c:v>90</c:v>
                </c:pt>
                <c:pt idx="454">
                  <c:v>100</c:v>
                </c:pt>
                <c:pt idx="456">
                  <c:v>12.98</c:v>
                </c:pt>
                <c:pt idx="457">
                  <c:v>13</c:v>
                </c:pt>
                <c:pt idx="458">
                  <c:v>20</c:v>
                </c:pt>
                <c:pt idx="459">
                  <c:v>21.25</c:v>
                </c:pt>
                <c:pt idx="460">
                  <c:v>22.25</c:v>
                </c:pt>
                <c:pt idx="461">
                  <c:v>31.25</c:v>
                </c:pt>
                <c:pt idx="463">
                  <c:v>33</c:v>
                </c:pt>
                <c:pt idx="464">
                  <c:v>50</c:v>
                </c:pt>
                <c:pt idx="465">
                  <c:v>60.01</c:v>
                </c:pt>
                <c:pt idx="466">
                  <c:v>63.45</c:v>
                </c:pt>
                <c:pt idx="467">
                  <c:v>71.989999999999995</c:v>
                </c:pt>
                <c:pt idx="468">
                  <c:v>73.010000000000005</c:v>
                </c:pt>
                <c:pt idx="469">
                  <c:v>83.01</c:v>
                </c:pt>
                <c:pt idx="471">
                  <c:v>35.99</c:v>
                </c:pt>
                <c:pt idx="472">
                  <c:v>45</c:v>
                </c:pt>
                <c:pt idx="473">
                  <c:v>50</c:v>
                </c:pt>
                <c:pt idx="474">
                  <c:v>55.51</c:v>
                </c:pt>
                <c:pt idx="475">
                  <c:v>61.55</c:v>
                </c:pt>
                <c:pt idx="476">
                  <c:v>70.989999999999995</c:v>
                </c:pt>
                <c:pt idx="477">
                  <c:v>74.989999999999995</c:v>
                </c:pt>
                <c:pt idx="478">
                  <c:v>78.989999999999995</c:v>
                </c:pt>
                <c:pt idx="479">
                  <c:v>80.010000000000005</c:v>
                </c:pt>
                <c:pt idx="480">
                  <c:v>80.989999999999995</c:v>
                </c:pt>
                <c:pt idx="481">
                  <c:v>85</c:v>
                </c:pt>
                <c:pt idx="482">
                  <c:v>90.99</c:v>
                </c:pt>
                <c:pt idx="483">
                  <c:v>93.99</c:v>
                </c:pt>
                <c:pt idx="484">
                  <c:v>95.99</c:v>
                </c:pt>
                <c:pt idx="485">
                  <c:v>98.88</c:v>
                </c:pt>
                <c:pt idx="486">
                  <c:v>100</c:v>
                </c:pt>
                <c:pt idx="488">
                  <c:v>0.99</c:v>
                </c:pt>
                <c:pt idx="489">
                  <c:v>10</c:v>
                </c:pt>
                <c:pt idx="490">
                  <c:v>15</c:v>
                </c:pt>
                <c:pt idx="491">
                  <c:v>16</c:v>
                </c:pt>
                <c:pt idx="492">
                  <c:v>17</c:v>
                </c:pt>
                <c:pt idx="493">
                  <c:v>30</c:v>
                </c:pt>
                <c:pt idx="494">
                  <c:v>35</c:v>
                </c:pt>
                <c:pt idx="495">
                  <c:v>40</c:v>
                </c:pt>
                <c:pt idx="496">
                  <c:v>50</c:v>
                </c:pt>
                <c:pt idx="497">
                  <c:v>50</c:v>
                </c:pt>
                <c:pt idx="498">
                  <c:v>52</c:v>
                </c:pt>
                <c:pt idx="499">
                  <c:v>60</c:v>
                </c:pt>
                <c:pt idx="500">
                  <c:v>61</c:v>
                </c:pt>
                <c:pt idx="501">
                  <c:v>65</c:v>
                </c:pt>
                <c:pt idx="502">
                  <c:v>66</c:v>
                </c:pt>
                <c:pt idx="503">
                  <c:v>70</c:v>
                </c:pt>
                <c:pt idx="504">
                  <c:v>72.55</c:v>
                </c:pt>
                <c:pt idx="505">
                  <c:v>76.56</c:v>
                </c:pt>
                <c:pt idx="506">
                  <c:v>80</c:v>
                </c:pt>
                <c:pt idx="507">
                  <c:v>80</c:v>
                </c:pt>
                <c:pt idx="508">
                  <c:v>81.010000000000005</c:v>
                </c:pt>
                <c:pt idx="509">
                  <c:v>89</c:v>
                </c:pt>
                <c:pt idx="511">
                  <c:v>41</c:v>
                </c:pt>
                <c:pt idx="512">
                  <c:v>41</c:v>
                </c:pt>
                <c:pt idx="513">
                  <c:v>42</c:v>
                </c:pt>
                <c:pt idx="514">
                  <c:v>43</c:v>
                </c:pt>
                <c:pt idx="515">
                  <c:v>45</c:v>
                </c:pt>
                <c:pt idx="516">
                  <c:v>47</c:v>
                </c:pt>
                <c:pt idx="517">
                  <c:v>50</c:v>
                </c:pt>
                <c:pt idx="518">
                  <c:v>50</c:v>
                </c:pt>
                <c:pt idx="519">
                  <c:v>55</c:v>
                </c:pt>
                <c:pt idx="520">
                  <c:v>55</c:v>
                </c:pt>
                <c:pt idx="521">
                  <c:v>57</c:v>
                </c:pt>
                <c:pt idx="523">
                  <c:v>23</c:v>
                </c:pt>
                <c:pt idx="524">
                  <c:v>23</c:v>
                </c:pt>
                <c:pt idx="525">
                  <c:v>25.55</c:v>
                </c:pt>
                <c:pt idx="526">
                  <c:v>27.55</c:v>
                </c:pt>
                <c:pt idx="527">
                  <c:v>35</c:v>
                </c:pt>
                <c:pt idx="528">
                  <c:v>45</c:v>
                </c:pt>
                <c:pt idx="529">
                  <c:v>50</c:v>
                </c:pt>
                <c:pt idx="530">
                  <c:v>50</c:v>
                </c:pt>
                <c:pt idx="531">
                  <c:v>61</c:v>
                </c:pt>
                <c:pt idx="532">
                  <c:v>65.010000000000005</c:v>
                </c:pt>
                <c:pt idx="533">
                  <c:v>67.010000000000005</c:v>
                </c:pt>
                <c:pt idx="534">
                  <c:v>70</c:v>
                </c:pt>
                <c:pt idx="535">
                  <c:v>70</c:v>
                </c:pt>
                <c:pt idx="536">
                  <c:v>72</c:v>
                </c:pt>
                <c:pt idx="537">
                  <c:v>73</c:v>
                </c:pt>
                <c:pt idx="539">
                  <c:v>25.99</c:v>
                </c:pt>
                <c:pt idx="540">
                  <c:v>26.99</c:v>
                </c:pt>
                <c:pt idx="541">
                  <c:v>31</c:v>
                </c:pt>
                <c:pt idx="542">
                  <c:v>32</c:v>
                </c:pt>
                <c:pt idx="543">
                  <c:v>50</c:v>
                </c:pt>
                <c:pt idx="544">
                  <c:v>56.05</c:v>
                </c:pt>
                <c:pt idx="545">
                  <c:v>56.69</c:v>
                </c:pt>
                <c:pt idx="546">
                  <c:v>65.010000000000005</c:v>
                </c:pt>
                <c:pt idx="547">
                  <c:v>70</c:v>
                </c:pt>
                <c:pt idx="548">
                  <c:v>74.989999999999995</c:v>
                </c:pt>
                <c:pt idx="549">
                  <c:v>75</c:v>
                </c:pt>
                <c:pt idx="550">
                  <c:v>77</c:v>
                </c:pt>
                <c:pt idx="551">
                  <c:v>80</c:v>
                </c:pt>
                <c:pt idx="552">
                  <c:v>90</c:v>
                </c:pt>
                <c:pt idx="553">
                  <c:v>90</c:v>
                </c:pt>
                <c:pt idx="554">
                  <c:v>100</c:v>
                </c:pt>
                <c:pt idx="556">
                  <c:v>31</c:v>
                </c:pt>
                <c:pt idx="557">
                  <c:v>35</c:v>
                </c:pt>
                <c:pt idx="558">
                  <c:v>44</c:v>
                </c:pt>
                <c:pt idx="559">
                  <c:v>50</c:v>
                </c:pt>
                <c:pt idx="560">
                  <c:v>52</c:v>
                </c:pt>
                <c:pt idx="561">
                  <c:v>55</c:v>
                </c:pt>
                <c:pt idx="562">
                  <c:v>55.59</c:v>
                </c:pt>
                <c:pt idx="563">
                  <c:v>57</c:v>
                </c:pt>
                <c:pt idx="564">
                  <c:v>57.59</c:v>
                </c:pt>
                <c:pt idx="565">
                  <c:v>60</c:v>
                </c:pt>
                <c:pt idx="566">
                  <c:v>60</c:v>
                </c:pt>
                <c:pt idx="567">
                  <c:v>62</c:v>
                </c:pt>
                <c:pt idx="568">
                  <c:v>64</c:v>
                </c:pt>
                <c:pt idx="569">
                  <c:v>65</c:v>
                </c:pt>
                <c:pt idx="570">
                  <c:v>69</c:v>
                </c:pt>
                <c:pt idx="571">
                  <c:v>71</c:v>
                </c:pt>
                <c:pt idx="573">
                  <c:v>38.99</c:v>
                </c:pt>
                <c:pt idx="574">
                  <c:v>39.99</c:v>
                </c:pt>
                <c:pt idx="575">
                  <c:v>41.99</c:v>
                </c:pt>
                <c:pt idx="576">
                  <c:v>50</c:v>
                </c:pt>
                <c:pt idx="577">
                  <c:v>70</c:v>
                </c:pt>
                <c:pt idx="578">
                  <c:v>80</c:v>
                </c:pt>
                <c:pt idx="579">
                  <c:v>85.05</c:v>
                </c:pt>
                <c:pt idx="580">
                  <c:v>90</c:v>
                </c:pt>
                <c:pt idx="581">
                  <c:v>90.03</c:v>
                </c:pt>
                <c:pt idx="582">
                  <c:v>93</c:v>
                </c:pt>
                <c:pt idx="583">
                  <c:v>98.88</c:v>
                </c:pt>
                <c:pt idx="584">
                  <c:v>100.88</c:v>
                </c:pt>
                <c:pt idx="585">
                  <c:v>103</c:v>
                </c:pt>
                <c:pt idx="586">
                  <c:v>105.5</c:v>
                </c:pt>
                <c:pt idx="587">
                  <c:v>106.99</c:v>
                </c:pt>
                <c:pt idx="588">
                  <c:v>109.49</c:v>
                </c:pt>
                <c:pt idx="589">
                  <c:v>113</c:v>
                </c:pt>
                <c:pt idx="591">
                  <c:v>55</c:v>
                </c:pt>
                <c:pt idx="592">
                  <c:v>60</c:v>
                </c:pt>
                <c:pt idx="593">
                  <c:v>65</c:v>
                </c:pt>
                <c:pt idx="594">
                  <c:v>67</c:v>
                </c:pt>
                <c:pt idx="595">
                  <c:v>72</c:v>
                </c:pt>
                <c:pt idx="596">
                  <c:v>79.989999999999995</c:v>
                </c:pt>
                <c:pt idx="597">
                  <c:v>81.99</c:v>
                </c:pt>
                <c:pt idx="598">
                  <c:v>83.29</c:v>
                </c:pt>
                <c:pt idx="600">
                  <c:v>82</c:v>
                </c:pt>
                <c:pt idx="601">
                  <c:v>84</c:v>
                </c:pt>
                <c:pt idx="602">
                  <c:v>86</c:v>
                </c:pt>
                <c:pt idx="603">
                  <c:v>88</c:v>
                </c:pt>
                <c:pt idx="604">
                  <c:v>90</c:v>
                </c:pt>
                <c:pt idx="605">
                  <c:v>92</c:v>
                </c:pt>
                <c:pt idx="606">
                  <c:v>94</c:v>
                </c:pt>
                <c:pt idx="607">
                  <c:v>100</c:v>
                </c:pt>
                <c:pt idx="608">
                  <c:v>100.01</c:v>
                </c:pt>
                <c:pt idx="609">
                  <c:v>106</c:v>
                </c:pt>
                <c:pt idx="610">
                  <c:v>115</c:v>
                </c:pt>
                <c:pt idx="611">
                  <c:v>120</c:v>
                </c:pt>
                <c:pt idx="612">
                  <c:v>121</c:v>
                </c:pt>
                <c:pt idx="613">
                  <c:v>126</c:v>
                </c:pt>
                <c:pt idx="614">
                  <c:v>133.77000000000001</c:v>
                </c:pt>
                <c:pt idx="616">
                  <c:v>50</c:v>
                </c:pt>
                <c:pt idx="617">
                  <c:v>50</c:v>
                </c:pt>
                <c:pt idx="618">
                  <c:v>52</c:v>
                </c:pt>
                <c:pt idx="619">
                  <c:v>55</c:v>
                </c:pt>
                <c:pt idx="620">
                  <c:v>60</c:v>
                </c:pt>
                <c:pt idx="621">
                  <c:v>66</c:v>
                </c:pt>
                <c:pt idx="622">
                  <c:v>71</c:v>
                </c:pt>
                <c:pt idx="623">
                  <c:v>73.010000000000005</c:v>
                </c:pt>
                <c:pt idx="624">
                  <c:v>80</c:v>
                </c:pt>
                <c:pt idx="626">
                  <c:v>10.75</c:v>
                </c:pt>
                <c:pt idx="627">
                  <c:v>12</c:v>
                </c:pt>
                <c:pt idx="628">
                  <c:v>15</c:v>
                </c:pt>
                <c:pt idx="629">
                  <c:v>18</c:v>
                </c:pt>
                <c:pt idx="630">
                  <c:v>22.5</c:v>
                </c:pt>
                <c:pt idx="631">
                  <c:v>25</c:v>
                </c:pt>
                <c:pt idx="632">
                  <c:v>29</c:v>
                </c:pt>
                <c:pt idx="633">
                  <c:v>30</c:v>
                </c:pt>
                <c:pt idx="634">
                  <c:v>33</c:v>
                </c:pt>
                <c:pt idx="635">
                  <c:v>35</c:v>
                </c:pt>
                <c:pt idx="636">
                  <c:v>40</c:v>
                </c:pt>
                <c:pt idx="637">
                  <c:v>40</c:v>
                </c:pt>
                <c:pt idx="638">
                  <c:v>45.5</c:v>
                </c:pt>
                <c:pt idx="639">
                  <c:v>50</c:v>
                </c:pt>
                <c:pt idx="640">
                  <c:v>53.25</c:v>
                </c:pt>
                <c:pt idx="641">
                  <c:v>55</c:v>
                </c:pt>
                <c:pt idx="642">
                  <c:v>65</c:v>
                </c:pt>
                <c:pt idx="643">
                  <c:v>67.25</c:v>
                </c:pt>
                <c:pt idx="645">
                  <c:v>0.99</c:v>
                </c:pt>
                <c:pt idx="646">
                  <c:v>3</c:v>
                </c:pt>
                <c:pt idx="647">
                  <c:v>4</c:v>
                </c:pt>
                <c:pt idx="648">
                  <c:v>4.55</c:v>
                </c:pt>
                <c:pt idx="649">
                  <c:v>6</c:v>
                </c:pt>
                <c:pt idx="650">
                  <c:v>7.25</c:v>
                </c:pt>
                <c:pt idx="651">
                  <c:v>8.5</c:v>
                </c:pt>
                <c:pt idx="652">
                  <c:v>10</c:v>
                </c:pt>
                <c:pt idx="653">
                  <c:v>12</c:v>
                </c:pt>
                <c:pt idx="654">
                  <c:v>13</c:v>
                </c:pt>
                <c:pt idx="655">
                  <c:v>14</c:v>
                </c:pt>
                <c:pt idx="656">
                  <c:v>20</c:v>
                </c:pt>
                <c:pt idx="657">
                  <c:v>20</c:v>
                </c:pt>
                <c:pt idx="658">
                  <c:v>25</c:v>
                </c:pt>
                <c:pt idx="659">
                  <c:v>30</c:v>
                </c:pt>
                <c:pt idx="660">
                  <c:v>33</c:v>
                </c:pt>
                <c:pt idx="661">
                  <c:v>36</c:v>
                </c:pt>
                <c:pt idx="662">
                  <c:v>38</c:v>
                </c:pt>
                <c:pt idx="663">
                  <c:v>40</c:v>
                </c:pt>
                <c:pt idx="664">
                  <c:v>42.59</c:v>
                </c:pt>
                <c:pt idx="665">
                  <c:v>45</c:v>
                </c:pt>
                <c:pt idx="666">
                  <c:v>48</c:v>
                </c:pt>
                <c:pt idx="667">
                  <c:v>50</c:v>
                </c:pt>
                <c:pt idx="669">
                  <c:v>10</c:v>
                </c:pt>
                <c:pt idx="670">
                  <c:v>11</c:v>
                </c:pt>
                <c:pt idx="671">
                  <c:v>20</c:v>
                </c:pt>
                <c:pt idx="672">
                  <c:v>30</c:v>
                </c:pt>
                <c:pt idx="673">
                  <c:v>50</c:v>
                </c:pt>
                <c:pt idx="674">
                  <c:v>50</c:v>
                </c:pt>
                <c:pt idx="675">
                  <c:v>70</c:v>
                </c:pt>
                <c:pt idx="676">
                  <c:v>72</c:v>
                </c:pt>
                <c:pt idx="677">
                  <c:v>75</c:v>
                </c:pt>
                <c:pt idx="678">
                  <c:v>75</c:v>
                </c:pt>
                <c:pt idx="679">
                  <c:v>77</c:v>
                </c:pt>
                <c:pt idx="680">
                  <c:v>79</c:v>
                </c:pt>
                <c:pt idx="681">
                  <c:v>82</c:v>
                </c:pt>
                <c:pt idx="682">
                  <c:v>85</c:v>
                </c:pt>
                <c:pt idx="683">
                  <c:v>85</c:v>
                </c:pt>
                <c:pt idx="684">
                  <c:v>90</c:v>
                </c:pt>
                <c:pt idx="685">
                  <c:v>91</c:v>
                </c:pt>
                <c:pt idx="686">
                  <c:v>100</c:v>
                </c:pt>
                <c:pt idx="689">
                  <c:v>4</c:v>
                </c:pt>
                <c:pt idx="690">
                  <c:v>4.5</c:v>
                </c:pt>
                <c:pt idx="691">
                  <c:v>5</c:v>
                </c:pt>
                <c:pt idx="692">
                  <c:v>6.5</c:v>
                </c:pt>
                <c:pt idx="693">
                  <c:v>8</c:v>
                </c:pt>
                <c:pt idx="694">
                  <c:v>9.5</c:v>
                </c:pt>
                <c:pt idx="695">
                  <c:v>10.5</c:v>
                </c:pt>
                <c:pt idx="696">
                  <c:v>16.600000000000001</c:v>
                </c:pt>
                <c:pt idx="697">
                  <c:v>20</c:v>
                </c:pt>
                <c:pt idx="698">
                  <c:v>30</c:v>
                </c:pt>
                <c:pt idx="699">
                  <c:v>30.69</c:v>
                </c:pt>
                <c:pt idx="700">
                  <c:v>33.659999999999997</c:v>
                </c:pt>
                <c:pt idx="701">
                  <c:v>40</c:v>
                </c:pt>
                <c:pt idx="702">
                  <c:v>44.6</c:v>
                </c:pt>
                <c:pt idx="703">
                  <c:v>56.66</c:v>
                </c:pt>
                <c:pt idx="704">
                  <c:v>66.05</c:v>
                </c:pt>
                <c:pt idx="705">
                  <c:v>70</c:v>
                </c:pt>
                <c:pt idx="706">
                  <c:v>75</c:v>
                </c:pt>
                <c:pt idx="707">
                  <c:v>76.88</c:v>
                </c:pt>
                <c:pt idx="708">
                  <c:v>81.99</c:v>
                </c:pt>
                <c:pt idx="711">
                  <c:v>25</c:v>
                </c:pt>
                <c:pt idx="712">
                  <c:v>30.5</c:v>
                </c:pt>
                <c:pt idx="713">
                  <c:v>30.51</c:v>
                </c:pt>
                <c:pt idx="714">
                  <c:v>32.51</c:v>
                </c:pt>
                <c:pt idx="715">
                  <c:v>40</c:v>
                </c:pt>
                <c:pt idx="716">
                  <c:v>40</c:v>
                </c:pt>
                <c:pt idx="717">
                  <c:v>43</c:v>
                </c:pt>
                <c:pt idx="718">
                  <c:v>45</c:v>
                </c:pt>
                <c:pt idx="719">
                  <c:v>45</c:v>
                </c:pt>
                <c:pt idx="720">
                  <c:v>47.5</c:v>
                </c:pt>
                <c:pt idx="721">
                  <c:v>48</c:v>
                </c:pt>
                <c:pt idx="722">
                  <c:v>55</c:v>
                </c:pt>
                <c:pt idx="723">
                  <c:v>60</c:v>
                </c:pt>
                <c:pt idx="724">
                  <c:v>65</c:v>
                </c:pt>
                <c:pt idx="725">
                  <c:v>75</c:v>
                </c:pt>
                <c:pt idx="726">
                  <c:v>77.010000000000005</c:v>
                </c:pt>
                <c:pt idx="727">
                  <c:v>79.010000000000005</c:v>
                </c:pt>
                <c:pt idx="728">
                  <c:v>80</c:v>
                </c:pt>
                <c:pt idx="729">
                  <c:v>81.010000000000005</c:v>
                </c:pt>
                <c:pt idx="730">
                  <c:v>85.01</c:v>
                </c:pt>
                <c:pt idx="733">
                  <c:v>10.51</c:v>
                </c:pt>
                <c:pt idx="734">
                  <c:v>12</c:v>
                </c:pt>
                <c:pt idx="735">
                  <c:v>13</c:v>
                </c:pt>
                <c:pt idx="736">
                  <c:v>14</c:v>
                </c:pt>
                <c:pt idx="737">
                  <c:v>15</c:v>
                </c:pt>
                <c:pt idx="738">
                  <c:v>16</c:v>
                </c:pt>
                <c:pt idx="739">
                  <c:v>20</c:v>
                </c:pt>
                <c:pt idx="740">
                  <c:v>21</c:v>
                </c:pt>
                <c:pt idx="741">
                  <c:v>24</c:v>
                </c:pt>
                <c:pt idx="742">
                  <c:v>26</c:v>
                </c:pt>
                <c:pt idx="743">
                  <c:v>27</c:v>
                </c:pt>
                <c:pt idx="744">
                  <c:v>28</c:v>
                </c:pt>
                <c:pt idx="745">
                  <c:v>29.3</c:v>
                </c:pt>
                <c:pt idx="746">
                  <c:v>30</c:v>
                </c:pt>
                <c:pt idx="747">
                  <c:v>32</c:v>
                </c:pt>
                <c:pt idx="748">
                  <c:v>34</c:v>
                </c:pt>
                <c:pt idx="749">
                  <c:v>34</c:v>
                </c:pt>
                <c:pt idx="750">
                  <c:v>35</c:v>
                </c:pt>
                <c:pt idx="751">
                  <c:v>36</c:v>
                </c:pt>
                <c:pt idx="754">
                  <c:v>0.06</c:v>
                </c:pt>
                <c:pt idx="755">
                  <c:v>0.16</c:v>
                </c:pt>
                <c:pt idx="756">
                  <c:v>0.26</c:v>
                </c:pt>
                <c:pt idx="757">
                  <c:v>0.36</c:v>
                </c:pt>
                <c:pt idx="758">
                  <c:v>0.46</c:v>
                </c:pt>
                <c:pt idx="759">
                  <c:v>0.56000000000000005</c:v>
                </c:pt>
                <c:pt idx="760">
                  <c:v>0.7</c:v>
                </c:pt>
                <c:pt idx="761">
                  <c:v>0.8</c:v>
                </c:pt>
                <c:pt idx="762">
                  <c:v>0.9</c:v>
                </c:pt>
                <c:pt idx="763">
                  <c:v>1</c:v>
                </c:pt>
                <c:pt idx="764">
                  <c:v>1.5</c:v>
                </c:pt>
                <c:pt idx="765">
                  <c:v>2</c:v>
                </c:pt>
                <c:pt idx="766">
                  <c:v>3</c:v>
                </c:pt>
                <c:pt idx="767">
                  <c:v>5</c:v>
                </c:pt>
                <c:pt idx="768">
                  <c:v>6.9</c:v>
                </c:pt>
                <c:pt idx="769">
                  <c:v>10</c:v>
                </c:pt>
                <c:pt idx="770">
                  <c:v>13</c:v>
                </c:pt>
                <c:pt idx="771">
                  <c:v>15</c:v>
                </c:pt>
                <c:pt idx="772">
                  <c:v>15</c:v>
                </c:pt>
                <c:pt idx="773">
                  <c:v>16</c:v>
                </c:pt>
                <c:pt idx="774">
                  <c:v>17</c:v>
                </c:pt>
                <c:pt idx="775">
                  <c:v>18</c:v>
                </c:pt>
                <c:pt idx="776">
                  <c:v>20</c:v>
                </c:pt>
                <c:pt idx="777">
                  <c:v>20</c:v>
                </c:pt>
                <c:pt idx="778">
                  <c:v>20.5</c:v>
                </c:pt>
                <c:pt idx="779">
                  <c:v>22</c:v>
                </c:pt>
                <c:pt idx="780">
                  <c:v>23</c:v>
                </c:pt>
                <c:pt idx="781">
                  <c:v>25</c:v>
                </c:pt>
                <c:pt idx="782">
                  <c:v>25</c:v>
                </c:pt>
                <c:pt idx="783">
                  <c:v>26</c:v>
                </c:pt>
                <c:pt idx="784">
                  <c:v>30</c:v>
                </c:pt>
                <c:pt idx="785">
                  <c:v>30</c:v>
                </c:pt>
                <c:pt idx="786">
                  <c:v>32</c:v>
                </c:pt>
                <c:pt idx="787">
                  <c:v>35</c:v>
                </c:pt>
                <c:pt idx="788">
                  <c:v>37.5</c:v>
                </c:pt>
                <c:pt idx="789">
                  <c:v>40</c:v>
                </c:pt>
                <c:pt idx="790">
                  <c:v>42</c:v>
                </c:pt>
                <c:pt idx="791">
                  <c:v>45</c:v>
                </c:pt>
                <c:pt idx="792">
                  <c:v>48</c:v>
                </c:pt>
                <c:pt idx="793">
                  <c:v>50</c:v>
                </c:pt>
                <c:pt idx="794">
                  <c:v>55</c:v>
                </c:pt>
                <c:pt idx="795">
                  <c:v>60</c:v>
                </c:pt>
                <c:pt idx="796">
                  <c:v>65</c:v>
                </c:pt>
                <c:pt idx="797">
                  <c:v>66.5</c:v>
                </c:pt>
                <c:pt idx="798">
                  <c:v>70</c:v>
                </c:pt>
                <c:pt idx="799">
                  <c:v>71.5</c:v>
                </c:pt>
                <c:pt idx="800">
                  <c:v>74.010000000000005</c:v>
                </c:pt>
                <c:pt idx="801">
                  <c:v>75</c:v>
                </c:pt>
                <c:pt idx="802">
                  <c:v>76</c:v>
                </c:pt>
                <c:pt idx="803">
                  <c:v>80</c:v>
                </c:pt>
                <c:pt idx="806">
                  <c:v>32.11</c:v>
                </c:pt>
                <c:pt idx="807">
                  <c:v>32.979999999999997</c:v>
                </c:pt>
                <c:pt idx="808">
                  <c:v>36.880000000000003</c:v>
                </c:pt>
                <c:pt idx="809">
                  <c:v>41.78</c:v>
                </c:pt>
                <c:pt idx="810">
                  <c:v>50.04</c:v>
                </c:pt>
                <c:pt idx="811">
                  <c:v>55.09</c:v>
                </c:pt>
                <c:pt idx="812">
                  <c:v>60.56</c:v>
                </c:pt>
                <c:pt idx="813">
                  <c:v>65</c:v>
                </c:pt>
                <c:pt idx="816">
                  <c:v>77.98</c:v>
                </c:pt>
                <c:pt idx="817">
                  <c:v>79</c:v>
                </c:pt>
                <c:pt idx="818">
                  <c:v>80.989999999999995</c:v>
                </c:pt>
                <c:pt idx="819">
                  <c:v>85</c:v>
                </c:pt>
                <c:pt idx="820">
                  <c:v>85</c:v>
                </c:pt>
                <c:pt idx="823">
                  <c:v>5</c:v>
                </c:pt>
                <c:pt idx="824">
                  <c:v>6</c:v>
                </c:pt>
                <c:pt idx="825">
                  <c:v>10</c:v>
                </c:pt>
                <c:pt idx="826">
                  <c:v>20</c:v>
                </c:pt>
                <c:pt idx="827">
                  <c:v>25</c:v>
                </c:pt>
                <c:pt idx="828">
                  <c:v>30</c:v>
                </c:pt>
                <c:pt idx="829">
                  <c:v>35</c:v>
                </c:pt>
                <c:pt idx="830">
                  <c:v>40</c:v>
                </c:pt>
                <c:pt idx="831">
                  <c:v>45</c:v>
                </c:pt>
                <c:pt idx="832">
                  <c:v>50</c:v>
                </c:pt>
                <c:pt idx="833">
                  <c:v>55</c:v>
                </c:pt>
                <c:pt idx="834">
                  <c:v>60</c:v>
                </c:pt>
                <c:pt idx="835">
                  <c:v>62</c:v>
                </c:pt>
                <c:pt idx="836">
                  <c:v>75</c:v>
                </c:pt>
                <c:pt idx="837">
                  <c:v>75</c:v>
                </c:pt>
                <c:pt idx="838">
                  <c:v>79</c:v>
                </c:pt>
                <c:pt idx="839">
                  <c:v>85</c:v>
                </c:pt>
                <c:pt idx="840">
                  <c:v>110</c:v>
                </c:pt>
                <c:pt idx="841">
                  <c:v>120</c:v>
                </c:pt>
                <c:pt idx="842">
                  <c:v>125</c:v>
                </c:pt>
                <c:pt idx="843">
                  <c:v>126.01</c:v>
                </c:pt>
                <c:pt idx="844">
                  <c:v>128.52000000000001</c:v>
                </c:pt>
                <c:pt idx="845">
                  <c:v>150</c:v>
                </c:pt>
                <c:pt idx="848">
                  <c:v>1.55</c:v>
                </c:pt>
                <c:pt idx="849">
                  <c:v>8</c:v>
                </c:pt>
                <c:pt idx="850">
                  <c:v>9</c:v>
                </c:pt>
                <c:pt idx="851">
                  <c:v>10</c:v>
                </c:pt>
                <c:pt idx="852">
                  <c:v>11</c:v>
                </c:pt>
                <c:pt idx="853">
                  <c:v>12</c:v>
                </c:pt>
                <c:pt idx="854">
                  <c:v>13</c:v>
                </c:pt>
                <c:pt idx="855">
                  <c:v>14</c:v>
                </c:pt>
                <c:pt idx="856">
                  <c:v>15</c:v>
                </c:pt>
                <c:pt idx="857">
                  <c:v>15.51</c:v>
                </c:pt>
                <c:pt idx="858">
                  <c:v>16</c:v>
                </c:pt>
                <c:pt idx="859">
                  <c:v>17</c:v>
                </c:pt>
                <c:pt idx="860">
                  <c:v>18.510000000000002</c:v>
                </c:pt>
                <c:pt idx="861">
                  <c:v>19.510000000000002</c:v>
                </c:pt>
                <c:pt idx="862">
                  <c:v>20.010000000000002</c:v>
                </c:pt>
                <c:pt idx="865">
                  <c:v>10</c:v>
                </c:pt>
                <c:pt idx="866">
                  <c:v>50</c:v>
                </c:pt>
                <c:pt idx="867">
                  <c:v>50</c:v>
                </c:pt>
                <c:pt idx="868">
                  <c:v>55</c:v>
                </c:pt>
                <c:pt idx="869">
                  <c:v>60</c:v>
                </c:pt>
                <c:pt idx="870">
                  <c:v>67</c:v>
                </c:pt>
                <c:pt idx="871">
                  <c:v>70</c:v>
                </c:pt>
                <c:pt idx="872">
                  <c:v>73</c:v>
                </c:pt>
                <c:pt idx="873">
                  <c:v>75</c:v>
                </c:pt>
                <c:pt idx="874">
                  <c:v>77</c:v>
                </c:pt>
                <c:pt idx="875">
                  <c:v>80</c:v>
                </c:pt>
                <c:pt idx="876">
                  <c:v>82</c:v>
                </c:pt>
                <c:pt idx="877">
                  <c:v>89</c:v>
                </c:pt>
                <c:pt idx="878">
                  <c:v>90</c:v>
                </c:pt>
                <c:pt idx="879">
                  <c:v>92</c:v>
                </c:pt>
                <c:pt idx="880">
                  <c:v>94</c:v>
                </c:pt>
                <c:pt idx="881">
                  <c:v>95</c:v>
                </c:pt>
                <c:pt idx="882">
                  <c:v>96</c:v>
                </c:pt>
                <c:pt idx="883">
                  <c:v>98</c:v>
                </c:pt>
                <c:pt idx="884">
                  <c:v>98</c:v>
                </c:pt>
                <c:pt idx="885">
                  <c:v>99</c:v>
                </c:pt>
                <c:pt idx="886">
                  <c:v>100</c:v>
                </c:pt>
                <c:pt idx="887">
                  <c:v>102.5</c:v>
                </c:pt>
                <c:pt idx="888">
                  <c:v>105</c:v>
                </c:pt>
                <c:pt idx="889">
                  <c:v>107.5</c:v>
                </c:pt>
                <c:pt idx="890">
                  <c:v>110</c:v>
                </c:pt>
                <c:pt idx="893">
                  <c:v>150</c:v>
                </c:pt>
                <c:pt idx="894">
                  <c:v>155</c:v>
                </c:pt>
                <c:pt idx="895">
                  <c:v>170.05</c:v>
                </c:pt>
                <c:pt idx="896">
                  <c:v>175</c:v>
                </c:pt>
                <c:pt idx="897">
                  <c:v>177.5</c:v>
                </c:pt>
                <c:pt idx="898">
                  <c:v>180</c:v>
                </c:pt>
                <c:pt idx="900">
                  <c:v>71</c:v>
                </c:pt>
                <c:pt idx="901">
                  <c:v>72</c:v>
                </c:pt>
                <c:pt idx="902">
                  <c:v>73</c:v>
                </c:pt>
                <c:pt idx="903">
                  <c:v>75</c:v>
                </c:pt>
                <c:pt idx="904">
                  <c:v>78</c:v>
                </c:pt>
                <c:pt idx="905">
                  <c:v>80</c:v>
                </c:pt>
                <c:pt idx="906">
                  <c:v>85</c:v>
                </c:pt>
                <c:pt idx="907">
                  <c:v>88</c:v>
                </c:pt>
                <c:pt idx="908">
                  <c:v>90</c:v>
                </c:pt>
                <c:pt idx="909">
                  <c:v>93.27</c:v>
                </c:pt>
                <c:pt idx="910">
                  <c:v>99</c:v>
                </c:pt>
                <c:pt idx="911">
                  <c:v>100</c:v>
                </c:pt>
                <c:pt idx="912">
                  <c:v>105</c:v>
                </c:pt>
                <c:pt idx="913">
                  <c:v>110</c:v>
                </c:pt>
                <c:pt idx="915">
                  <c:v>1</c:v>
                </c:pt>
                <c:pt idx="916">
                  <c:v>5.39</c:v>
                </c:pt>
                <c:pt idx="917">
                  <c:v>7</c:v>
                </c:pt>
                <c:pt idx="918">
                  <c:v>10</c:v>
                </c:pt>
                <c:pt idx="919">
                  <c:v>15</c:v>
                </c:pt>
                <c:pt idx="920">
                  <c:v>15</c:v>
                </c:pt>
                <c:pt idx="921">
                  <c:v>16</c:v>
                </c:pt>
                <c:pt idx="922">
                  <c:v>16.5</c:v>
                </c:pt>
                <c:pt idx="923">
                  <c:v>17.5</c:v>
                </c:pt>
                <c:pt idx="924">
                  <c:v>18</c:v>
                </c:pt>
                <c:pt idx="925">
                  <c:v>20</c:v>
                </c:pt>
                <c:pt idx="926">
                  <c:v>23</c:v>
                </c:pt>
                <c:pt idx="927">
                  <c:v>24</c:v>
                </c:pt>
                <c:pt idx="928">
                  <c:v>30</c:v>
                </c:pt>
                <c:pt idx="929">
                  <c:v>30.01</c:v>
                </c:pt>
                <c:pt idx="930">
                  <c:v>33</c:v>
                </c:pt>
                <c:pt idx="931">
                  <c:v>35</c:v>
                </c:pt>
                <c:pt idx="932">
                  <c:v>35</c:v>
                </c:pt>
                <c:pt idx="933">
                  <c:v>36</c:v>
                </c:pt>
                <c:pt idx="934">
                  <c:v>40</c:v>
                </c:pt>
                <c:pt idx="935">
                  <c:v>45</c:v>
                </c:pt>
                <c:pt idx="936">
                  <c:v>45</c:v>
                </c:pt>
                <c:pt idx="938">
                  <c:v>10.53</c:v>
                </c:pt>
                <c:pt idx="939">
                  <c:v>12</c:v>
                </c:pt>
                <c:pt idx="940">
                  <c:v>14</c:v>
                </c:pt>
                <c:pt idx="941">
                  <c:v>14</c:v>
                </c:pt>
                <c:pt idx="943">
                  <c:v>50.99</c:v>
                </c:pt>
                <c:pt idx="944">
                  <c:v>52.99</c:v>
                </c:pt>
                <c:pt idx="945">
                  <c:v>54.99</c:v>
                </c:pt>
                <c:pt idx="946">
                  <c:v>55</c:v>
                </c:pt>
                <c:pt idx="947">
                  <c:v>56</c:v>
                </c:pt>
                <c:pt idx="948">
                  <c:v>58</c:v>
                </c:pt>
                <c:pt idx="949">
                  <c:v>60</c:v>
                </c:pt>
                <c:pt idx="950">
                  <c:v>60</c:v>
                </c:pt>
                <c:pt idx="951">
                  <c:v>61</c:v>
                </c:pt>
                <c:pt idx="952">
                  <c:v>63</c:v>
                </c:pt>
                <c:pt idx="953">
                  <c:v>65</c:v>
                </c:pt>
                <c:pt idx="954">
                  <c:v>65</c:v>
                </c:pt>
                <c:pt idx="955">
                  <c:v>66</c:v>
                </c:pt>
                <c:pt idx="956">
                  <c:v>68</c:v>
                </c:pt>
                <c:pt idx="957">
                  <c:v>70</c:v>
                </c:pt>
                <c:pt idx="958">
                  <c:v>70</c:v>
                </c:pt>
                <c:pt idx="959">
                  <c:v>72</c:v>
                </c:pt>
                <c:pt idx="960">
                  <c:v>74</c:v>
                </c:pt>
                <c:pt idx="961">
                  <c:v>75</c:v>
                </c:pt>
                <c:pt idx="962">
                  <c:v>76</c:v>
                </c:pt>
                <c:pt idx="964">
                  <c:v>1.04</c:v>
                </c:pt>
                <c:pt idx="965">
                  <c:v>5</c:v>
                </c:pt>
                <c:pt idx="966">
                  <c:v>8</c:v>
                </c:pt>
                <c:pt idx="967">
                  <c:v>9</c:v>
                </c:pt>
                <c:pt idx="968">
                  <c:v>10</c:v>
                </c:pt>
                <c:pt idx="969">
                  <c:v>11</c:v>
                </c:pt>
                <c:pt idx="970">
                  <c:v>12</c:v>
                </c:pt>
                <c:pt idx="971">
                  <c:v>13</c:v>
                </c:pt>
                <c:pt idx="972">
                  <c:v>14</c:v>
                </c:pt>
                <c:pt idx="973">
                  <c:v>15</c:v>
                </c:pt>
                <c:pt idx="974">
                  <c:v>15</c:v>
                </c:pt>
                <c:pt idx="975">
                  <c:v>16</c:v>
                </c:pt>
                <c:pt idx="976">
                  <c:v>17</c:v>
                </c:pt>
                <c:pt idx="977">
                  <c:v>20</c:v>
                </c:pt>
                <c:pt idx="978">
                  <c:v>23</c:v>
                </c:pt>
                <c:pt idx="979">
                  <c:v>25</c:v>
                </c:pt>
                <c:pt idx="980">
                  <c:v>30</c:v>
                </c:pt>
                <c:pt idx="981">
                  <c:v>30</c:v>
                </c:pt>
                <c:pt idx="982">
                  <c:v>32</c:v>
                </c:pt>
                <c:pt idx="983">
                  <c:v>34</c:v>
                </c:pt>
                <c:pt idx="984">
                  <c:v>35</c:v>
                </c:pt>
                <c:pt idx="985">
                  <c:v>36</c:v>
                </c:pt>
                <c:pt idx="986">
                  <c:v>45</c:v>
                </c:pt>
                <c:pt idx="987">
                  <c:v>45</c:v>
                </c:pt>
                <c:pt idx="988">
                  <c:v>50</c:v>
                </c:pt>
                <c:pt idx="989">
                  <c:v>70</c:v>
                </c:pt>
                <c:pt idx="990">
                  <c:v>70</c:v>
                </c:pt>
                <c:pt idx="992">
                  <c:v>9</c:v>
                </c:pt>
                <c:pt idx="993">
                  <c:v>25.88</c:v>
                </c:pt>
                <c:pt idx="994">
                  <c:v>29</c:v>
                </c:pt>
                <c:pt idx="995">
                  <c:v>30</c:v>
                </c:pt>
                <c:pt idx="996">
                  <c:v>31</c:v>
                </c:pt>
                <c:pt idx="997">
                  <c:v>32</c:v>
                </c:pt>
                <c:pt idx="998">
                  <c:v>33</c:v>
                </c:pt>
                <c:pt idx="999">
                  <c:v>35</c:v>
                </c:pt>
                <c:pt idx="1000">
                  <c:v>35</c:v>
                </c:pt>
                <c:pt idx="1001">
                  <c:v>38</c:v>
                </c:pt>
                <c:pt idx="1002">
                  <c:v>40</c:v>
                </c:pt>
                <c:pt idx="1003">
                  <c:v>40</c:v>
                </c:pt>
                <c:pt idx="1004">
                  <c:v>42</c:v>
                </c:pt>
                <c:pt idx="1005">
                  <c:v>45</c:v>
                </c:pt>
                <c:pt idx="1006">
                  <c:v>47</c:v>
                </c:pt>
                <c:pt idx="1007">
                  <c:v>49</c:v>
                </c:pt>
                <c:pt idx="1008">
                  <c:v>51</c:v>
                </c:pt>
                <c:pt idx="1009">
                  <c:v>53</c:v>
                </c:pt>
                <c:pt idx="1010">
                  <c:v>55</c:v>
                </c:pt>
                <c:pt idx="1011">
                  <c:v>57</c:v>
                </c:pt>
                <c:pt idx="1012">
                  <c:v>58.75</c:v>
                </c:pt>
                <c:pt idx="1013">
                  <c:v>59</c:v>
                </c:pt>
                <c:pt idx="1014">
                  <c:v>61</c:v>
                </c:pt>
                <c:pt idx="1015">
                  <c:v>62</c:v>
                </c:pt>
                <c:pt idx="1016">
                  <c:v>63</c:v>
                </c:pt>
                <c:pt idx="1017">
                  <c:v>64</c:v>
                </c:pt>
                <c:pt idx="1019">
                  <c:v>1</c:v>
                </c:pt>
                <c:pt idx="1020">
                  <c:v>1.04</c:v>
                </c:pt>
                <c:pt idx="1021">
                  <c:v>1.29</c:v>
                </c:pt>
                <c:pt idx="1022">
                  <c:v>4</c:v>
                </c:pt>
                <c:pt idx="1023">
                  <c:v>10</c:v>
                </c:pt>
                <c:pt idx="1024">
                  <c:v>15</c:v>
                </c:pt>
                <c:pt idx="1025">
                  <c:v>20</c:v>
                </c:pt>
                <c:pt idx="1026">
                  <c:v>26</c:v>
                </c:pt>
                <c:pt idx="1027">
                  <c:v>27</c:v>
                </c:pt>
                <c:pt idx="1028">
                  <c:v>40</c:v>
                </c:pt>
                <c:pt idx="1029">
                  <c:v>42.01</c:v>
                </c:pt>
                <c:pt idx="1030">
                  <c:v>50</c:v>
                </c:pt>
                <c:pt idx="1031">
                  <c:v>52</c:v>
                </c:pt>
                <c:pt idx="1032">
                  <c:v>55</c:v>
                </c:pt>
                <c:pt idx="1033">
                  <c:v>58.58</c:v>
                </c:pt>
                <c:pt idx="1035">
                  <c:v>50</c:v>
                </c:pt>
                <c:pt idx="1036">
                  <c:v>51</c:v>
                </c:pt>
                <c:pt idx="1037">
                  <c:v>53</c:v>
                </c:pt>
                <c:pt idx="1038">
                  <c:v>55</c:v>
                </c:pt>
                <c:pt idx="1039">
                  <c:v>57</c:v>
                </c:pt>
                <c:pt idx="1040">
                  <c:v>67.319999999999993</c:v>
                </c:pt>
                <c:pt idx="1041">
                  <c:v>69.5</c:v>
                </c:pt>
                <c:pt idx="1042">
                  <c:v>71.599999999999994</c:v>
                </c:pt>
                <c:pt idx="1043">
                  <c:v>75</c:v>
                </c:pt>
                <c:pt idx="1044">
                  <c:v>77</c:v>
                </c:pt>
                <c:pt idx="1045">
                  <c:v>80</c:v>
                </c:pt>
                <c:pt idx="1046">
                  <c:v>80.78</c:v>
                </c:pt>
                <c:pt idx="1047">
                  <c:v>82.79</c:v>
                </c:pt>
                <c:pt idx="1048">
                  <c:v>83</c:v>
                </c:pt>
                <c:pt idx="1049">
                  <c:v>84.01</c:v>
                </c:pt>
                <c:pt idx="1050">
                  <c:v>85</c:v>
                </c:pt>
                <c:pt idx="1051">
                  <c:v>87</c:v>
                </c:pt>
                <c:pt idx="1052">
                  <c:v>89</c:v>
                </c:pt>
                <c:pt idx="1054">
                  <c:v>0.99</c:v>
                </c:pt>
                <c:pt idx="1055">
                  <c:v>2</c:v>
                </c:pt>
                <c:pt idx="1056">
                  <c:v>6</c:v>
                </c:pt>
                <c:pt idx="1057">
                  <c:v>7.77</c:v>
                </c:pt>
                <c:pt idx="1058">
                  <c:v>9</c:v>
                </c:pt>
                <c:pt idx="1059">
                  <c:v>10</c:v>
                </c:pt>
                <c:pt idx="1060">
                  <c:v>10</c:v>
                </c:pt>
                <c:pt idx="1061">
                  <c:v>10.5</c:v>
                </c:pt>
                <c:pt idx="1062">
                  <c:v>11</c:v>
                </c:pt>
                <c:pt idx="1063">
                  <c:v>12</c:v>
                </c:pt>
                <c:pt idx="1064">
                  <c:v>13.13</c:v>
                </c:pt>
                <c:pt idx="1065">
                  <c:v>14</c:v>
                </c:pt>
                <c:pt idx="1066">
                  <c:v>16</c:v>
                </c:pt>
                <c:pt idx="1067">
                  <c:v>20</c:v>
                </c:pt>
                <c:pt idx="1068">
                  <c:v>21</c:v>
                </c:pt>
                <c:pt idx="1069">
                  <c:v>22</c:v>
                </c:pt>
                <c:pt idx="1070">
                  <c:v>23</c:v>
                </c:pt>
                <c:pt idx="1071">
                  <c:v>25</c:v>
                </c:pt>
                <c:pt idx="1072">
                  <c:v>27</c:v>
                </c:pt>
                <c:pt idx="1073">
                  <c:v>29</c:v>
                </c:pt>
                <c:pt idx="1074">
                  <c:v>31</c:v>
                </c:pt>
                <c:pt idx="1075">
                  <c:v>33</c:v>
                </c:pt>
                <c:pt idx="1076">
                  <c:v>35</c:v>
                </c:pt>
                <c:pt idx="1077">
                  <c:v>37</c:v>
                </c:pt>
                <c:pt idx="1078">
                  <c:v>39</c:v>
                </c:pt>
                <c:pt idx="1079">
                  <c:v>40</c:v>
                </c:pt>
                <c:pt idx="1080">
                  <c:v>41</c:v>
                </c:pt>
                <c:pt idx="1081">
                  <c:v>43</c:v>
                </c:pt>
                <c:pt idx="1082">
                  <c:v>45</c:v>
                </c:pt>
                <c:pt idx="1083">
                  <c:v>45</c:v>
                </c:pt>
                <c:pt idx="1084">
                  <c:v>46</c:v>
                </c:pt>
              </c:numCache>
            </c:numRef>
          </c:xVal>
          <c:yVal>
            <c:numRef>
              <c:f>Sheet1!$B$2:$B$1247</c:f>
              <c:numCache>
                <c:formatCode>General</c:formatCode>
                <c:ptCount val="1246"/>
                <c:pt idx="0">
                  <c:v>20.49</c:v>
                </c:pt>
                <c:pt idx="1">
                  <c:v>21.49</c:v>
                </c:pt>
                <c:pt idx="2">
                  <c:v>22.49</c:v>
                </c:pt>
                <c:pt idx="3">
                  <c:v>23.5</c:v>
                </c:pt>
                <c:pt idx="4">
                  <c:v>24.5</c:v>
                </c:pt>
                <c:pt idx="5">
                  <c:v>26</c:v>
                </c:pt>
                <c:pt idx="6">
                  <c:v>28</c:v>
                </c:pt>
                <c:pt idx="7">
                  <c:v>30</c:v>
                </c:pt>
                <c:pt idx="8">
                  <c:v>30</c:v>
                </c:pt>
                <c:pt idx="9">
                  <c:v>40</c:v>
                </c:pt>
                <c:pt idx="10">
                  <c:v>42</c:v>
                </c:pt>
                <c:pt idx="11">
                  <c:v>44</c:v>
                </c:pt>
                <c:pt idx="12">
                  <c:v>46</c:v>
                </c:pt>
                <c:pt idx="13">
                  <c:v>50</c:v>
                </c:pt>
                <c:pt idx="14">
                  <c:v>55</c:v>
                </c:pt>
                <c:pt idx="15">
                  <c:v>59</c:v>
                </c:pt>
                <c:pt idx="16">
                  <c:v>60</c:v>
                </c:pt>
                <c:pt idx="17">
                  <c:v>71.88</c:v>
                </c:pt>
                <c:pt idx="18">
                  <c:v>75</c:v>
                </c:pt>
                <c:pt idx="19">
                  <c:v>80</c:v>
                </c:pt>
                <c:pt idx="20">
                  <c:v>80</c:v>
                </c:pt>
                <c:pt idx="21">
                  <c:v>81</c:v>
                </c:pt>
                <c:pt idx="22">
                  <c:v>82</c:v>
                </c:pt>
                <c:pt idx="25">
                  <c:v>10</c:v>
                </c:pt>
                <c:pt idx="26">
                  <c:v>20</c:v>
                </c:pt>
                <c:pt idx="27">
                  <c:v>25</c:v>
                </c:pt>
                <c:pt idx="28">
                  <c:v>27</c:v>
                </c:pt>
                <c:pt idx="29">
                  <c:v>30</c:v>
                </c:pt>
                <c:pt idx="30">
                  <c:v>40</c:v>
                </c:pt>
                <c:pt idx="31">
                  <c:v>50</c:v>
                </c:pt>
                <c:pt idx="32">
                  <c:v>60</c:v>
                </c:pt>
                <c:pt idx="33">
                  <c:v>61.08</c:v>
                </c:pt>
                <c:pt idx="34">
                  <c:v>65</c:v>
                </c:pt>
                <c:pt idx="35">
                  <c:v>68</c:v>
                </c:pt>
                <c:pt idx="36">
                  <c:v>70</c:v>
                </c:pt>
                <c:pt idx="37">
                  <c:v>70</c:v>
                </c:pt>
                <c:pt idx="38">
                  <c:v>75</c:v>
                </c:pt>
                <c:pt idx="39">
                  <c:v>80</c:v>
                </c:pt>
                <c:pt idx="40">
                  <c:v>80</c:v>
                </c:pt>
                <c:pt idx="41">
                  <c:v>82</c:v>
                </c:pt>
                <c:pt idx="42">
                  <c:v>85</c:v>
                </c:pt>
                <c:pt idx="43">
                  <c:v>90</c:v>
                </c:pt>
                <c:pt idx="44">
                  <c:v>90</c:v>
                </c:pt>
                <c:pt idx="45">
                  <c:v>93</c:v>
                </c:pt>
                <c:pt idx="46">
                  <c:v>97</c:v>
                </c:pt>
                <c:pt idx="47">
                  <c:v>100</c:v>
                </c:pt>
                <c:pt idx="48">
                  <c:v>102</c:v>
                </c:pt>
                <c:pt idx="49">
                  <c:v>105</c:v>
                </c:pt>
                <c:pt idx="50">
                  <c:v>107</c:v>
                </c:pt>
                <c:pt idx="52">
                  <c:v>35</c:v>
                </c:pt>
                <c:pt idx="53">
                  <c:v>37</c:v>
                </c:pt>
                <c:pt idx="54">
                  <c:v>39</c:v>
                </c:pt>
                <c:pt idx="55">
                  <c:v>40</c:v>
                </c:pt>
                <c:pt idx="56">
                  <c:v>42</c:v>
                </c:pt>
                <c:pt idx="57">
                  <c:v>42</c:v>
                </c:pt>
                <c:pt idx="58">
                  <c:v>43</c:v>
                </c:pt>
                <c:pt idx="59">
                  <c:v>50</c:v>
                </c:pt>
                <c:pt idx="60">
                  <c:v>50.45</c:v>
                </c:pt>
                <c:pt idx="61">
                  <c:v>55</c:v>
                </c:pt>
                <c:pt idx="62">
                  <c:v>57</c:v>
                </c:pt>
                <c:pt idx="63">
                  <c:v>60</c:v>
                </c:pt>
                <c:pt idx="64">
                  <c:v>60</c:v>
                </c:pt>
                <c:pt idx="65">
                  <c:v>61</c:v>
                </c:pt>
                <c:pt idx="66">
                  <c:v>63</c:v>
                </c:pt>
                <c:pt idx="67">
                  <c:v>64</c:v>
                </c:pt>
                <c:pt idx="68">
                  <c:v>65</c:v>
                </c:pt>
                <c:pt idx="69">
                  <c:v>67.819999999999993</c:v>
                </c:pt>
                <c:pt idx="70">
                  <c:v>72.430000000000007</c:v>
                </c:pt>
                <c:pt idx="71">
                  <c:v>74.900000000000006</c:v>
                </c:pt>
                <c:pt idx="72">
                  <c:v>75</c:v>
                </c:pt>
                <c:pt idx="74">
                  <c:v>35</c:v>
                </c:pt>
                <c:pt idx="75">
                  <c:v>56.78</c:v>
                </c:pt>
                <c:pt idx="76">
                  <c:v>65</c:v>
                </c:pt>
                <c:pt idx="77">
                  <c:v>65</c:v>
                </c:pt>
                <c:pt idx="78">
                  <c:v>70</c:v>
                </c:pt>
                <c:pt idx="79">
                  <c:v>73</c:v>
                </c:pt>
                <c:pt idx="80">
                  <c:v>75</c:v>
                </c:pt>
                <c:pt idx="81">
                  <c:v>75</c:v>
                </c:pt>
                <c:pt idx="82">
                  <c:v>76</c:v>
                </c:pt>
                <c:pt idx="83">
                  <c:v>78</c:v>
                </c:pt>
                <c:pt idx="84">
                  <c:v>80</c:v>
                </c:pt>
                <c:pt idx="85">
                  <c:v>80</c:v>
                </c:pt>
                <c:pt idx="86">
                  <c:v>81</c:v>
                </c:pt>
                <c:pt idx="87">
                  <c:v>83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3">
                  <c:v>64.180000000000007</c:v>
                </c:pt>
                <c:pt idx="94">
                  <c:v>66.180000000000007</c:v>
                </c:pt>
                <c:pt idx="95">
                  <c:v>68.180000000000007</c:v>
                </c:pt>
                <c:pt idx="96">
                  <c:v>71</c:v>
                </c:pt>
                <c:pt idx="97">
                  <c:v>73</c:v>
                </c:pt>
                <c:pt idx="98">
                  <c:v>75</c:v>
                </c:pt>
                <c:pt idx="99">
                  <c:v>75.510000000000005</c:v>
                </c:pt>
                <c:pt idx="100">
                  <c:v>79</c:v>
                </c:pt>
                <c:pt idx="101">
                  <c:v>85</c:v>
                </c:pt>
                <c:pt idx="102">
                  <c:v>85</c:v>
                </c:pt>
                <c:pt idx="103">
                  <c:v>88</c:v>
                </c:pt>
                <c:pt idx="104">
                  <c:v>91</c:v>
                </c:pt>
                <c:pt idx="105">
                  <c:v>95</c:v>
                </c:pt>
                <c:pt idx="106">
                  <c:v>95</c:v>
                </c:pt>
                <c:pt idx="107">
                  <c:v>99</c:v>
                </c:pt>
                <c:pt idx="108">
                  <c:v>103</c:v>
                </c:pt>
                <c:pt idx="109">
                  <c:v>105</c:v>
                </c:pt>
                <c:pt idx="110">
                  <c:v>110</c:v>
                </c:pt>
                <c:pt idx="111">
                  <c:v>110</c:v>
                </c:pt>
                <c:pt idx="112">
                  <c:v>113</c:v>
                </c:pt>
                <c:pt idx="113">
                  <c:v>125</c:v>
                </c:pt>
                <c:pt idx="114">
                  <c:v>129</c:v>
                </c:pt>
                <c:pt idx="115">
                  <c:v>131</c:v>
                </c:pt>
                <c:pt idx="116">
                  <c:v>134</c:v>
                </c:pt>
                <c:pt idx="117">
                  <c:v>136</c:v>
                </c:pt>
                <c:pt idx="119">
                  <c:v>55.55</c:v>
                </c:pt>
                <c:pt idx="120">
                  <c:v>68</c:v>
                </c:pt>
                <c:pt idx="121">
                  <c:v>74</c:v>
                </c:pt>
                <c:pt idx="122">
                  <c:v>77</c:v>
                </c:pt>
                <c:pt idx="123">
                  <c:v>80</c:v>
                </c:pt>
                <c:pt idx="124">
                  <c:v>93.88</c:v>
                </c:pt>
                <c:pt idx="125">
                  <c:v>100</c:v>
                </c:pt>
                <c:pt idx="126">
                  <c:v>101</c:v>
                </c:pt>
                <c:pt idx="127">
                  <c:v>127.59</c:v>
                </c:pt>
                <c:pt idx="128">
                  <c:v>135</c:v>
                </c:pt>
                <c:pt idx="129">
                  <c:v>136.01</c:v>
                </c:pt>
                <c:pt idx="130">
                  <c:v>140</c:v>
                </c:pt>
                <c:pt idx="131">
                  <c:v>145</c:v>
                </c:pt>
                <c:pt idx="132">
                  <c:v>147.5</c:v>
                </c:pt>
                <c:pt idx="134">
                  <c:v>0.89</c:v>
                </c:pt>
                <c:pt idx="135">
                  <c:v>3</c:v>
                </c:pt>
                <c:pt idx="136">
                  <c:v>9.99</c:v>
                </c:pt>
                <c:pt idx="137">
                  <c:v>18.899999999999999</c:v>
                </c:pt>
                <c:pt idx="138">
                  <c:v>21</c:v>
                </c:pt>
                <c:pt idx="139">
                  <c:v>22</c:v>
                </c:pt>
                <c:pt idx="140">
                  <c:v>24</c:v>
                </c:pt>
                <c:pt idx="141">
                  <c:v>25</c:v>
                </c:pt>
                <c:pt idx="142">
                  <c:v>30</c:v>
                </c:pt>
                <c:pt idx="143">
                  <c:v>32</c:v>
                </c:pt>
                <c:pt idx="144">
                  <c:v>35</c:v>
                </c:pt>
                <c:pt idx="145">
                  <c:v>36</c:v>
                </c:pt>
                <c:pt idx="147">
                  <c:v>1.29</c:v>
                </c:pt>
                <c:pt idx="148">
                  <c:v>5</c:v>
                </c:pt>
                <c:pt idx="149">
                  <c:v>5.51</c:v>
                </c:pt>
                <c:pt idx="150">
                  <c:v>6</c:v>
                </c:pt>
                <c:pt idx="151">
                  <c:v>7</c:v>
                </c:pt>
                <c:pt idx="152">
                  <c:v>8</c:v>
                </c:pt>
                <c:pt idx="153">
                  <c:v>9.5</c:v>
                </c:pt>
                <c:pt idx="154">
                  <c:v>10</c:v>
                </c:pt>
                <c:pt idx="155">
                  <c:v>11</c:v>
                </c:pt>
                <c:pt idx="156">
                  <c:v>11</c:v>
                </c:pt>
                <c:pt idx="157">
                  <c:v>11.99</c:v>
                </c:pt>
                <c:pt idx="158">
                  <c:v>13</c:v>
                </c:pt>
                <c:pt idx="159">
                  <c:v>13</c:v>
                </c:pt>
                <c:pt idx="161">
                  <c:v>10</c:v>
                </c:pt>
                <c:pt idx="162">
                  <c:v>22</c:v>
                </c:pt>
                <c:pt idx="163">
                  <c:v>25</c:v>
                </c:pt>
                <c:pt idx="164">
                  <c:v>26</c:v>
                </c:pt>
                <c:pt idx="165">
                  <c:v>27</c:v>
                </c:pt>
                <c:pt idx="166">
                  <c:v>30</c:v>
                </c:pt>
                <c:pt idx="167">
                  <c:v>32</c:v>
                </c:pt>
                <c:pt idx="168">
                  <c:v>36</c:v>
                </c:pt>
                <c:pt idx="169">
                  <c:v>37</c:v>
                </c:pt>
                <c:pt idx="171">
                  <c:v>11</c:v>
                </c:pt>
                <c:pt idx="172">
                  <c:v>15</c:v>
                </c:pt>
                <c:pt idx="173">
                  <c:v>20</c:v>
                </c:pt>
                <c:pt idx="174">
                  <c:v>22.5</c:v>
                </c:pt>
                <c:pt idx="175">
                  <c:v>24.85</c:v>
                </c:pt>
                <c:pt idx="176">
                  <c:v>26.85</c:v>
                </c:pt>
                <c:pt idx="177">
                  <c:v>27</c:v>
                </c:pt>
                <c:pt idx="178">
                  <c:v>28</c:v>
                </c:pt>
                <c:pt idx="180">
                  <c:v>1.5</c:v>
                </c:pt>
                <c:pt idx="181">
                  <c:v>3</c:v>
                </c:pt>
                <c:pt idx="182">
                  <c:v>5</c:v>
                </c:pt>
                <c:pt idx="183">
                  <c:v>5</c:v>
                </c:pt>
                <c:pt idx="184">
                  <c:v>8</c:v>
                </c:pt>
                <c:pt idx="185">
                  <c:v>10</c:v>
                </c:pt>
                <c:pt idx="186">
                  <c:v>15</c:v>
                </c:pt>
                <c:pt idx="187">
                  <c:v>15</c:v>
                </c:pt>
                <c:pt idx="188">
                  <c:v>17</c:v>
                </c:pt>
                <c:pt idx="189">
                  <c:v>17</c:v>
                </c:pt>
                <c:pt idx="190">
                  <c:v>20</c:v>
                </c:pt>
                <c:pt idx="191">
                  <c:v>22</c:v>
                </c:pt>
                <c:pt idx="192">
                  <c:v>25</c:v>
                </c:pt>
                <c:pt idx="193">
                  <c:v>27</c:v>
                </c:pt>
                <c:pt idx="194">
                  <c:v>27.77</c:v>
                </c:pt>
                <c:pt idx="195">
                  <c:v>30</c:v>
                </c:pt>
                <c:pt idx="196">
                  <c:v>30</c:v>
                </c:pt>
                <c:pt idx="197">
                  <c:v>34</c:v>
                </c:pt>
                <c:pt idx="198">
                  <c:v>35</c:v>
                </c:pt>
                <c:pt idx="200">
                  <c:v>10</c:v>
                </c:pt>
                <c:pt idx="201">
                  <c:v>15</c:v>
                </c:pt>
                <c:pt idx="202">
                  <c:v>20</c:v>
                </c:pt>
                <c:pt idx="203">
                  <c:v>20</c:v>
                </c:pt>
                <c:pt idx="204">
                  <c:v>21</c:v>
                </c:pt>
                <c:pt idx="205">
                  <c:v>22</c:v>
                </c:pt>
                <c:pt idx="206">
                  <c:v>23</c:v>
                </c:pt>
                <c:pt idx="207">
                  <c:v>24</c:v>
                </c:pt>
                <c:pt idx="208">
                  <c:v>26.01</c:v>
                </c:pt>
                <c:pt idx="209">
                  <c:v>27</c:v>
                </c:pt>
                <c:pt idx="210">
                  <c:v>45</c:v>
                </c:pt>
                <c:pt idx="211">
                  <c:v>47</c:v>
                </c:pt>
                <c:pt idx="212">
                  <c:v>55</c:v>
                </c:pt>
                <c:pt idx="213">
                  <c:v>65</c:v>
                </c:pt>
                <c:pt idx="214">
                  <c:v>65</c:v>
                </c:pt>
                <c:pt idx="215">
                  <c:v>70</c:v>
                </c:pt>
                <c:pt idx="216">
                  <c:v>72</c:v>
                </c:pt>
                <c:pt idx="217">
                  <c:v>73</c:v>
                </c:pt>
                <c:pt idx="219">
                  <c:v>1.25</c:v>
                </c:pt>
                <c:pt idx="220">
                  <c:v>2</c:v>
                </c:pt>
                <c:pt idx="221">
                  <c:v>10</c:v>
                </c:pt>
                <c:pt idx="222">
                  <c:v>11</c:v>
                </c:pt>
                <c:pt idx="223">
                  <c:v>12</c:v>
                </c:pt>
                <c:pt idx="224">
                  <c:v>15</c:v>
                </c:pt>
                <c:pt idx="225">
                  <c:v>16</c:v>
                </c:pt>
                <c:pt idx="226">
                  <c:v>17</c:v>
                </c:pt>
                <c:pt idx="227">
                  <c:v>18</c:v>
                </c:pt>
                <c:pt idx="228">
                  <c:v>18</c:v>
                </c:pt>
                <c:pt idx="229">
                  <c:v>18.5</c:v>
                </c:pt>
                <c:pt idx="230">
                  <c:v>25</c:v>
                </c:pt>
                <c:pt idx="231">
                  <c:v>28</c:v>
                </c:pt>
                <c:pt idx="232">
                  <c:v>35</c:v>
                </c:pt>
                <c:pt idx="233">
                  <c:v>40</c:v>
                </c:pt>
                <c:pt idx="234">
                  <c:v>42</c:v>
                </c:pt>
                <c:pt idx="235">
                  <c:v>44</c:v>
                </c:pt>
                <c:pt idx="236">
                  <c:v>45</c:v>
                </c:pt>
                <c:pt idx="237">
                  <c:v>46</c:v>
                </c:pt>
                <c:pt idx="238">
                  <c:v>48</c:v>
                </c:pt>
                <c:pt idx="239">
                  <c:v>50</c:v>
                </c:pt>
                <c:pt idx="240">
                  <c:v>52</c:v>
                </c:pt>
                <c:pt idx="241">
                  <c:v>54</c:v>
                </c:pt>
                <c:pt idx="242">
                  <c:v>55</c:v>
                </c:pt>
                <c:pt idx="243">
                  <c:v>56</c:v>
                </c:pt>
                <c:pt idx="245">
                  <c:v>31</c:v>
                </c:pt>
                <c:pt idx="246">
                  <c:v>35</c:v>
                </c:pt>
                <c:pt idx="247">
                  <c:v>38</c:v>
                </c:pt>
                <c:pt idx="248">
                  <c:v>42</c:v>
                </c:pt>
                <c:pt idx="249">
                  <c:v>45.03</c:v>
                </c:pt>
                <c:pt idx="250">
                  <c:v>45.5</c:v>
                </c:pt>
                <c:pt idx="251">
                  <c:v>47</c:v>
                </c:pt>
                <c:pt idx="252">
                  <c:v>49</c:v>
                </c:pt>
                <c:pt idx="253">
                  <c:v>50</c:v>
                </c:pt>
                <c:pt idx="254">
                  <c:v>52</c:v>
                </c:pt>
                <c:pt idx="255">
                  <c:v>55</c:v>
                </c:pt>
                <c:pt idx="256">
                  <c:v>60</c:v>
                </c:pt>
                <c:pt idx="257">
                  <c:v>70</c:v>
                </c:pt>
                <c:pt idx="258">
                  <c:v>75</c:v>
                </c:pt>
                <c:pt idx="259">
                  <c:v>76.989999999999995</c:v>
                </c:pt>
                <c:pt idx="260">
                  <c:v>77</c:v>
                </c:pt>
                <c:pt idx="261">
                  <c:v>78</c:v>
                </c:pt>
                <c:pt idx="263">
                  <c:v>10</c:v>
                </c:pt>
                <c:pt idx="264">
                  <c:v>11</c:v>
                </c:pt>
                <c:pt idx="265">
                  <c:v>11</c:v>
                </c:pt>
                <c:pt idx="266">
                  <c:v>11.5</c:v>
                </c:pt>
                <c:pt idx="267">
                  <c:v>12</c:v>
                </c:pt>
                <c:pt idx="269">
                  <c:v>21</c:v>
                </c:pt>
                <c:pt idx="270">
                  <c:v>22</c:v>
                </c:pt>
                <c:pt idx="271">
                  <c:v>22</c:v>
                </c:pt>
                <c:pt idx="272">
                  <c:v>23</c:v>
                </c:pt>
                <c:pt idx="273">
                  <c:v>24</c:v>
                </c:pt>
                <c:pt idx="274">
                  <c:v>25</c:v>
                </c:pt>
                <c:pt idx="275">
                  <c:v>25</c:v>
                </c:pt>
                <c:pt idx="276">
                  <c:v>26</c:v>
                </c:pt>
                <c:pt idx="277">
                  <c:v>28</c:v>
                </c:pt>
                <c:pt idx="278">
                  <c:v>30</c:v>
                </c:pt>
                <c:pt idx="279">
                  <c:v>32</c:v>
                </c:pt>
                <c:pt idx="280">
                  <c:v>34</c:v>
                </c:pt>
                <c:pt idx="281">
                  <c:v>36</c:v>
                </c:pt>
                <c:pt idx="282">
                  <c:v>40</c:v>
                </c:pt>
                <c:pt idx="283">
                  <c:v>45</c:v>
                </c:pt>
                <c:pt idx="284">
                  <c:v>55</c:v>
                </c:pt>
                <c:pt idx="285">
                  <c:v>56.66</c:v>
                </c:pt>
                <c:pt idx="286">
                  <c:v>60</c:v>
                </c:pt>
                <c:pt idx="287">
                  <c:v>65</c:v>
                </c:pt>
                <c:pt idx="288">
                  <c:v>65</c:v>
                </c:pt>
                <c:pt idx="289">
                  <c:v>67</c:v>
                </c:pt>
                <c:pt idx="290">
                  <c:v>69</c:v>
                </c:pt>
                <c:pt idx="291">
                  <c:v>70</c:v>
                </c:pt>
                <c:pt idx="292">
                  <c:v>71</c:v>
                </c:pt>
                <c:pt idx="293">
                  <c:v>81.22</c:v>
                </c:pt>
                <c:pt idx="294">
                  <c:v>82.22</c:v>
                </c:pt>
                <c:pt idx="296">
                  <c:v>1.5</c:v>
                </c:pt>
                <c:pt idx="297">
                  <c:v>2</c:v>
                </c:pt>
                <c:pt idx="298">
                  <c:v>4</c:v>
                </c:pt>
                <c:pt idx="299">
                  <c:v>5</c:v>
                </c:pt>
                <c:pt idx="300">
                  <c:v>10</c:v>
                </c:pt>
                <c:pt idx="301">
                  <c:v>20</c:v>
                </c:pt>
                <c:pt idx="302">
                  <c:v>22</c:v>
                </c:pt>
                <c:pt idx="303">
                  <c:v>25</c:v>
                </c:pt>
                <c:pt idx="304">
                  <c:v>29.51</c:v>
                </c:pt>
                <c:pt idx="305">
                  <c:v>31</c:v>
                </c:pt>
                <c:pt idx="306">
                  <c:v>32</c:v>
                </c:pt>
                <c:pt idx="307">
                  <c:v>36.5</c:v>
                </c:pt>
                <c:pt idx="308">
                  <c:v>37.5</c:v>
                </c:pt>
                <c:pt idx="310">
                  <c:v>50.99</c:v>
                </c:pt>
                <c:pt idx="311">
                  <c:v>75.05</c:v>
                </c:pt>
                <c:pt idx="312">
                  <c:v>78</c:v>
                </c:pt>
                <c:pt idx="313">
                  <c:v>81</c:v>
                </c:pt>
                <c:pt idx="314">
                  <c:v>83.24</c:v>
                </c:pt>
                <c:pt idx="315">
                  <c:v>90</c:v>
                </c:pt>
                <c:pt idx="316">
                  <c:v>91.99</c:v>
                </c:pt>
                <c:pt idx="317">
                  <c:v>92</c:v>
                </c:pt>
                <c:pt idx="318">
                  <c:v>95</c:v>
                </c:pt>
                <c:pt idx="319">
                  <c:v>100</c:v>
                </c:pt>
                <c:pt idx="320">
                  <c:v>110</c:v>
                </c:pt>
                <c:pt idx="321">
                  <c:v>110</c:v>
                </c:pt>
                <c:pt idx="322">
                  <c:v>115</c:v>
                </c:pt>
                <c:pt idx="323">
                  <c:v>115</c:v>
                </c:pt>
                <c:pt idx="324">
                  <c:v>117.5</c:v>
                </c:pt>
                <c:pt idx="326">
                  <c:v>1.25</c:v>
                </c:pt>
                <c:pt idx="327">
                  <c:v>1.75</c:v>
                </c:pt>
                <c:pt idx="328">
                  <c:v>2.25</c:v>
                </c:pt>
                <c:pt idx="329">
                  <c:v>2.75</c:v>
                </c:pt>
                <c:pt idx="330">
                  <c:v>3.25</c:v>
                </c:pt>
                <c:pt idx="331">
                  <c:v>3.75</c:v>
                </c:pt>
                <c:pt idx="332">
                  <c:v>4.25</c:v>
                </c:pt>
                <c:pt idx="333">
                  <c:v>4.75</c:v>
                </c:pt>
                <c:pt idx="334">
                  <c:v>5</c:v>
                </c:pt>
                <c:pt idx="335">
                  <c:v>5.5</c:v>
                </c:pt>
                <c:pt idx="336">
                  <c:v>6</c:v>
                </c:pt>
                <c:pt idx="337">
                  <c:v>7</c:v>
                </c:pt>
                <c:pt idx="338">
                  <c:v>8.5</c:v>
                </c:pt>
                <c:pt idx="339">
                  <c:v>15</c:v>
                </c:pt>
                <c:pt idx="340">
                  <c:v>17.5</c:v>
                </c:pt>
                <c:pt idx="341">
                  <c:v>18.5</c:v>
                </c:pt>
                <c:pt idx="342">
                  <c:v>20.55</c:v>
                </c:pt>
                <c:pt idx="343">
                  <c:v>29.99</c:v>
                </c:pt>
                <c:pt idx="344">
                  <c:v>32</c:v>
                </c:pt>
                <c:pt idx="345">
                  <c:v>34</c:v>
                </c:pt>
                <c:pt idx="346">
                  <c:v>36</c:v>
                </c:pt>
                <c:pt idx="347">
                  <c:v>38</c:v>
                </c:pt>
                <c:pt idx="348">
                  <c:v>38.950000000000003</c:v>
                </c:pt>
                <c:pt idx="349">
                  <c:v>40</c:v>
                </c:pt>
                <c:pt idx="350">
                  <c:v>44.95</c:v>
                </c:pt>
                <c:pt idx="351">
                  <c:v>47.5</c:v>
                </c:pt>
                <c:pt idx="352">
                  <c:v>49.5</c:v>
                </c:pt>
                <c:pt idx="353">
                  <c:v>60</c:v>
                </c:pt>
                <c:pt idx="354">
                  <c:v>62</c:v>
                </c:pt>
                <c:pt idx="355">
                  <c:v>65</c:v>
                </c:pt>
                <c:pt idx="356">
                  <c:v>67</c:v>
                </c:pt>
                <c:pt idx="357">
                  <c:v>68.989999999999995</c:v>
                </c:pt>
                <c:pt idx="358">
                  <c:v>69</c:v>
                </c:pt>
                <c:pt idx="359">
                  <c:v>70</c:v>
                </c:pt>
                <c:pt idx="360">
                  <c:v>71</c:v>
                </c:pt>
                <c:pt idx="361">
                  <c:v>74</c:v>
                </c:pt>
                <c:pt idx="362">
                  <c:v>75</c:v>
                </c:pt>
                <c:pt idx="363">
                  <c:v>76</c:v>
                </c:pt>
                <c:pt idx="364">
                  <c:v>78</c:v>
                </c:pt>
                <c:pt idx="365">
                  <c:v>80</c:v>
                </c:pt>
                <c:pt idx="366">
                  <c:v>80</c:v>
                </c:pt>
                <c:pt idx="367">
                  <c:v>81</c:v>
                </c:pt>
                <c:pt idx="368">
                  <c:v>81</c:v>
                </c:pt>
                <c:pt idx="369">
                  <c:v>82</c:v>
                </c:pt>
                <c:pt idx="370">
                  <c:v>82</c:v>
                </c:pt>
                <c:pt idx="371">
                  <c:v>83</c:v>
                </c:pt>
                <c:pt idx="372">
                  <c:v>84</c:v>
                </c:pt>
                <c:pt idx="373">
                  <c:v>85</c:v>
                </c:pt>
                <c:pt idx="374">
                  <c:v>85</c:v>
                </c:pt>
                <c:pt idx="375">
                  <c:v>86</c:v>
                </c:pt>
                <c:pt idx="376">
                  <c:v>87</c:v>
                </c:pt>
                <c:pt idx="377">
                  <c:v>88</c:v>
                </c:pt>
                <c:pt idx="378">
                  <c:v>89</c:v>
                </c:pt>
                <c:pt idx="379">
                  <c:v>90</c:v>
                </c:pt>
                <c:pt idx="380">
                  <c:v>92</c:v>
                </c:pt>
                <c:pt idx="381">
                  <c:v>94</c:v>
                </c:pt>
                <c:pt idx="382">
                  <c:v>94</c:v>
                </c:pt>
                <c:pt idx="383">
                  <c:v>95</c:v>
                </c:pt>
                <c:pt idx="384">
                  <c:v>96</c:v>
                </c:pt>
                <c:pt idx="385">
                  <c:v>97</c:v>
                </c:pt>
                <c:pt idx="386">
                  <c:v>97</c:v>
                </c:pt>
                <c:pt idx="387">
                  <c:v>98</c:v>
                </c:pt>
                <c:pt idx="388">
                  <c:v>99</c:v>
                </c:pt>
                <c:pt idx="389">
                  <c:v>99</c:v>
                </c:pt>
                <c:pt idx="390">
                  <c:v>100</c:v>
                </c:pt>
                <c:pt idx="391">
                  <c:v>102.5</c:v>
                </c:pt>
                <c:pt idx="392">
                  <c:v>105</c:v>
                </c:pt>
                <c:pt idx="393">
                  <c:v>105</c:v>
                </c:pt>
                <c:pt idx="395">
                  <c:v>10</c:v>
                </c:pt>
                <c:pt idx="396">
                  <c:v>10.9</c:v>
                </c:pt>
                <c:pt idx="397">
                  <c:v>11.56</c:v>
                </c:pt>
                <c:pt idx="398">
                  <c:v>12</c:v>
                </c:pt>
                <c:pt idx="399">
                  <c:v>15</c:v>
                </c:pt>
                <c:pt idx="400">
                  <c:v>27.5</c:v>
                </c:pt>
                <c:pt idx="401">
                  <c:v>30</c:v>
                </c:pt>
                <c:pt idx="402">
                  <c:v>32.5</c:v>
                </c:pt>
                <c:pt idx="403">
                  <c:v>35</c:v>
                </c:pt>
                <c:pt idx="404">
                  <c:v>36</c:v>
                </c:pt>
                <c:pt idx="405">
                  <c:v>40</c:v>
                </c:pt>
                <c:pt idx="406">
                  <c:v>45</c:v>
                </c:pt>
                <c:pt idx="407">
                  <c:v>45</c:v>
                </c:pt>
                <c:pt idx="408">
                  <c:v>50</c:v>
                </c:pt>
                <c:pt idx="409">
                  <c:v>50</c:v>
                </c:pt>
                <c:pt idx="410">
                  <c:v>53</c:v>
                </c:pt>
                <c:pt idx="411">
                  <c:v>54</c:v>
                </c:pt>
                <c:pt idx="413">
                  <c:v>47</c:v>
                </c:pt>
                <c:pt idx="414">
                  <c:v>49</c:v>
                </c:pt>
                <c:pt idx="415">
                  <c:v>51</c:v>
                </c:pt>
                <c:pt idx="416">
                  <c:v>53</c:v>
                </c:pt>
                <c:pt idx="417">
                  <c:v>55</c:v>
                </c:pt>
                <c:pt idx="418">
                  <c:v>55.45</c:v>
                </c:pt>
                <c:pt idx="419">
                  <c:v>56.45</c:v>
                </c:pt>
                <c:pt idx="420">
                  <c:v>65</c:v>
                </c:pt>
                <c:pt idx="421">
                  <c:v>69.989999999999995</c:v>
                </c:pt>
                <c:pt idx="422">
                  <c:v>80</c:v>
                </c:pt>
                <c:pt idx="423">
                  <c:v>85</c:v>
                </c:pt>
                <c:pt idx="424">
                  <c:v>92.25</c:v>
                </c:pt>
                <c:pt idx="425">
                  <c:v>93.99</c:v>
                </c:pt>
                <c:pt idx="426">
                  <c:v>94.99</c:v>
                </c:pt>
                <c:pt idx="427">
                  <c:v>94.99</c:v>
                </c:pt>
                <c:pt idx="429">
                  <c:v>51</c:v>
                </c:pt>
                <c:pt idx="430">
                  <c:v>53.5</c:v>
                </c:pt>
                <c:pt idx="431">
                  <c:v>55.5</c:v>
                </c:pt>
                <c:pt idx="432">
                  <c:v>58.5</c:v>
                </c:pt>
                <c:pt idx="433">
                  <c:v>65</c:v>
                </c:pt>
                <c:pt idx="434">
                  <c:v>66</c:v>
                </c:pt>
                <c:pt idx="436">
                  <c:v>3</c:v>
                </c:pt>
                <c:pt idx="437">
                  <c:v>4</c:v>
                </c:pt>
                <c:pt idx="438">
                  <c:v>5</c:v>
                </c:pt>
                <c:pt idx="439">
                  <c:v>10</c:v>
                </c:pt>
                <c:pt idx="440">
                  <c:v>15</c:v>
                </c:pt>
                <c:pt idx="441">
                  <c:v>20</c:v>
                </c:pt>
                <c:pt idx="442">
                  <c:v>25</c:v>
                </c:pt>
                <c:pt idx="443">
                  <c:v>40.229999999999997</c:v>
                </c:pt>
                <c:pt idx="444">
                  <c:v>50.67</c:v>
                </c:pt>
                <c:pt idx="445">
                  <c:v>56.66</c:v>
                </c:pt>
                <c:pt idx="446">
                  <c:v>60</c:v>
                </c:pt>
                <c:pt idx="447">
                  <c:v>62</c:v>
                </c:pt>
                <c:pt idx="448">
                  <c:v>64</c:v>
                </c:pt>
                <c:pt idx="449">
                  <c:v>65</c:v>
                </c:pt>
                <c:pt idx="450">
                  <c:v>67</c:v>
                </c:pt>
                <c:pt idx="451">
                  <c:v>70</c:v>
                </c:pt>
                <c:pt idx="452">
                  <c:v>90</c:v>
                </c:pt>
                <c:pt idx="453">
                  <c:v>100</c:v>
                </c:pt>
                <c:pt idx="454">
                  <c:v>102.5</c:v>
                </c:pt>
                <c:pt idx="456">
                  <c:v>13</c:v>
                </c:pt>
                <c:pt idx="457">
                  <c:v>20</c:v>
                </c:pt>
                <c:pt idx="458">
                  <c:v>21.25</c:v>
                </c:pt>
                <c:pt idx="459">
                  <c:v>22.25</c:v>
                </c:pt>
                <c:pt idx="460">
                  <c:v>31.25</c:v>
                </c:pt>
                <c:pt idx="461">
                  <c:v>32.25</c:v>
                </c:pt>
                <c:pt idx="463">
                  <c:v>50</c:v>
                </c:pt>
                <c:pt idx="464">
                  <c:v>60.01</c:v>
                </c:pt>
                <c:pt idx="465">
                  <c:v>63.45</c:v>
                </c:pt>
                <c:pt idx="466">
                  <c:v>71.989999999999995</c:v>
                </c:pt>
                <c:pt idx="467">
                  <c:v>73.010000000000005</c:v>
                </c:pt>
                <c:pt idx="468">
                  <c:v>83.01</c:v>
                </c:pt>
                <c:pt idx="469">
                  <c:v>84.01</c:v>
                </c:pt>
                <c:pt idx="471">
                  <c:v>45</c:v>
                </c:pt>
                <c:pt idx="472">
                  <c:v>50</c:v>
                </c:pt>
                <c:pt idx="473">
                  <c:v>55.51</c:v>
                </c:pt>
                <c:pt idx="474">
                  <c:v>61.55</c:v>
                </c:pt>
                <c:pt idx="475">
                  <c:v>70.989999999999995</c:v>
                </c:pt>
                <c:pt idx="476">
                  <c:v>74.989999999999995</c:v>
                </c:pt>
                <c:pt idx="477">
                  <c:v>78.989999999999995</c:v>
                </c:pt>
                <c:pt idx="478">
                  <c:v>80.010000000000005</c:v>
                </c:pt>
                <c:pt idx="479">
                  <c:v>80.989999999999995</c:v>
                </c:pt>
                <c:pt idx="480">
                  <c:v>85</c:v>
                </c:pt>
                <c:pt idx="481">
                  <c:v>90.99</c:v>
                </c:pt>
                <c:pt idx="482">
                  <c:v>93.99</c:v>
                </c:pt>
                <c:pt idx="483">
                  <c:v>95.99</c:v>
                </c:pt>
                <c:pt idx="484">
                  <c:v>98.88</c:v>
                </c:pt>
                <c:pt idx="485">
                  <c:v>100</c:v>
                </c:pt>
                <c:pt idx="486">
                  <c:v>101.98</c:v>
                </c:pt>
                <c:pt idx="488">
                  <c:v>10</c:v>
                </c:pt>
                <c:pt idx="489">
                  <c:v>15</c:v>
                </c:pt>
                <c:pt idx="490">
                  <c:v>16</c:v>
                </c:pt>
                <c:pt idx="491">
                  <c:v>17</c:v>
                </c:pt>
                <c:pt idx="492">
                  <c:v>30</c:v>
                </c:pt>
                <c:pt idx="493">
                  <c:v>35</c:v>
                </c:pt>
                <c:pt idx="494">
                  <c:v>40</c:v>
                </c:pt>
                <c:pt idx="495">
                  <c:v>50</c:v>
                </c:pt>
                <c:pt idx="496">
                  <c:v>50</c:v>
                </c:pt>
                <c:pt idx="497">
                  <c:v>52</c:v>
                </c:pt>
                <c:pt idx="498">
                  <c:v>60</c:v>
                </c:pt>
                <c:pt idx="499">
                  <c:v>61</c:v>
                </c:pt>
                <c:pt idx="500">
                  <c:v>65</c:v>
                </c:pt>
                <c:pt idx="501">
                  <c:v>66</c:v>
                </c:pt>
                <c:pt idx="502">
                  <c:v>70</c:v>
                </c:pt>
                <c:pt idx="503">
                  <c:v>72.55</c:v>
                </c:pt>
                <c:pt idx="504">
                  <c:v>76.56</c:v>
                </c:pt>
                <c:pt idx="505">
                  <c:v>80</c:v>
                </c:pt>
                <c:pt idx="506">
                  <c:v>80</c:v>
                </c:pt>
                <c:pt idx="507">
                  <c:v>81.010000000000005</c:v>
                </c:pt>
                <c:pt idx="508">
                  <c:v>89</c:v>
                </c:pt>
                <c:pt idx="509">
                  <c:v>100</c:v>
                </c:pt>
                <c:pt idx="511">
                  <c:v>41</c:v>
                </c:pt>
                <c:pt idx="512">
                  <c:v>42</c:v>
                </c:pt>
                <c:pt idx="513">
                  <c:v>43</c:v>
                </c:pt>
                <c:pt idx="514">
                  <c:v>45</c:v>
                </c:pt>
                <c:pt idx="515">
                  <c:v>47</c:v>
                </c:pt>
                <c:pt idx="516">
                  <c:v>50</c:v>
                </c:pt>
                <c:pt idx="517">
                  <c:v>50</c:v>
                </c:pt>
                <c:pt idx="518">
                  <c:v>55</c:v>
                </c:pt>
                <c:pt idx="519">
                  <c:v>55</c:v>
                </c:pt>
                <c:pt idx="520">
                  <c:v>57</c:v>
                </c:pt>
                <c:pt idx="521">
                  <c:v>57.68</c:v>
                </c:pt>
                <c:pt idx="523">
                  <c:v>23</c:v>
                </c:pt>
                <c:pt idx="524">
                  <c:v>25.55</c:v>
                </c:pt>
                <c:pt idx="525">
                  <c:v>27.55</c:v>
                </c:pt>
                <c:pt idx="526">
                  <c:v>35</c:v>
                </c:pt>
                <c:pt idx="527">
                  <c:v>45</c:v>
                </c:pt>
                <c:pt idx="528">
                  <c:v>50</c:v>
                </c:pt>
                <c:pt idx="529">
                  <c:v>50</c:v>
                </c:pt>
                <c:pt idx="530">
                  <c:v>61</c:v>
                </c:pt>
                <c:pt idx="531">
                  <c:v>65.010000000000005</c:v>
                </c:pt>
                <c:pt idx="532">
                  <c:v>67.010000000000005</c:v>
                </c:pt>
                <c:pt idx="533">
                  <c:v>70</c:v>
                </c:pt>
                <c:pt idx="534">
                  <c:v>70</c:v>
                </c:pt>
                <c:pt idx="535">
                  <c:v>72</c:v>
                </c:pt>
                <c:pt idx="536">
                  <c:v>73</c:v>
                </c:pt>
                <c:pt idx="537">
                  <c:v>73</c:v>
                </c:pt>
                <c:pt idx="539">
                  <c:v>26.99</c:v>
                </c:pt>
                <c:pt idx="540">
                  <c:v>31</c:v>
                </c:pt>
                <c:pt idx="541">
                  <c:v>32</c:v>
                </c:pt>
                <c:pt idx="542">
                  <c:v>50</c:v>
                </c:pt>
                <c:pt idx="543">
                  <c:v>56.05</c:v>
                </c:pt>
                <c:pt idx="544">
                  <c:v>56.69</c:v>
                </c:pt>
                <c:pt idx="545">
                  <c:v>65.010000000000005</c:v>
                </c:pt>
                <c:pt idx="546">
                  <c:v>70</c:v>
                </c:pt>
                <c:pt idx="547">
                  <c:v>74.989999999999995</c:v>
                </c:pt>
                <c:pt idx="548">
                  <c:v>75</c:v>
                </c:pt>
                <c:pt idx="549">
                  <c:v>77</c:v>
                </c:pt>
                <c:pt idx="550">
                  <c:v>80</c:v>
                </c:pt>
                <c:pt idx="551">
                  <c:v>90</c:v>
                </c:pt>
                <c:pt idx="552">
                  <c:v>90</c:v>
                </c:pt>
                <c:pt idx="553">
                  <c:v>100</c:v>
                </c:pt>
                <c:pt idx="554">
                  <c:v>100</c:v>
                </c:pt>
                <c:pt idx="556">
                  <c:v>35</c:v>
                </c:pt>
                <c:pt idx="557">
                  <c:v>44</c:v>
                </c:pt>
                <c:pt idx="558">
                  <c:v>50</c:v>
                </c:pt>
                <c:pt idx="559">
                  <c:v>52</c:v>
                </c:pt>
                <c:pt idx="560">
                  <c:v>55</c:v>
                </c:pt>
                <c:pt idx="561">
                  <c:v>55.59</c:v>
                </c:pt>
                <c:pt idx="562">
                  <c:v>57</c:v>
                </c:pt>
                <c:pt idx="563">
                  <c:v>57.59</c:v>
                </c:pt>
                <c:pt idx="564">
                  <c:v>60</c:v>
                </c:pt>
                <c:pt idx="565">
                  <c:v>60</c:v>
                </c:pt>
                <c:pt idx="566">
                  <c:v>62</c:v>
                </c:pt>
                <c:pt idx="567">
                  <c:v>64</c:v>
                </c:pt>
                <c:pt idx="568">
                  <c:v>65</c:v>
                </c:pt>
                <c:pt idx="569">
                  <c:v>69</c:v>
                </c:pt>
                <c:pt idx="570">
                  <c:v>71</c:v>
                </c:pt>
                <c:pt idx="571">
                  <c:v>72</c:v>
                </c:pt>
                <c:pt idx="573">
                  <c:v>39.99</c:v>
                </c:pt>
                <c:pt idx="574">
                  <c:v>41.99</c:v>
                </c:pt>
                <c:pt idx="575">
                  <c:v>50</c:v>
                </c:pt>
                <c:pt idx="576">
                  <c:v>70</c:v>
                </c:pt>
                <c:pt idx="577">
                  <c:v>80</c:v>
                </c:pt>
                <c:pt idx="578">
                  <c:v>85.05</c:v>
                </c:pt>
                <c:pt idx="579">
                  <c:v>90</c:v>
                </c:pt>
                <c:pt idx="580">
                  <c:v>90.03</c:v>
                </c:pt>
                <c:pt idx="581">
                  <c:v>93</c:v>
                </c:pt>
                <c:pt idx="582">
                  <c:v>98.88</c:v>
                </c:pt>
                <c:pt idx="583">
                  <c:v>100.88</c:v>
                </c:pt>
                <c:pt idx="584">
                  <c:v>103</c:v>
                </c:pt>
                <c:pt idx="585">
                  <c:v>105.5</c:v>
                </c:pt>
                <c:pt idx="586">
                  <c:v>106.99</c:v>
                </c:pt>
                <c:pt idx="587">
                  <c:v>109.49</c:v>
                </c:pt>
                <c:pt idx="588">
                  <c:v>113</c:v>
                </c:pt>
                <c:pt idx="589">
                  <c:v>115</c:v>
                </c:pt>
                <c:pt idx="591">
                  <c:v>60</c:v>
                </c:pt>
                <c:pt idx="592">
                  <c:v>65</c:v>
                </c:pt>
                <c:pt idx="593">
                  <c:v>67</c:v>
                </c:pt>
                <c:pt idx="594">
                  <c:v>72</c:v>
                </c:pt>
                <c:pt idx="595">
                  <c:v>79.989999999999995</c:v>
                </c:pt>
                <c:pt idx="596">
                  <c:v>81.99</c:v>
                </c:pt>
                <c:pt idx="597">
                  <c:v>83.29</c:v>
                </c:pt>
                <c:pt idx="598">
                  <c:v>84.29</c:v>
                </c:pt>
                <c:pt idx="600">
                  <c:v>84</c:v>
                </c:pt>
                <c:pt idx="601">
                  <c:v>86</c:v>
                </c:pt>
                <c:pt idx="602">
                  <c:v>88</c:v>
                </c:pt>
                <c:pt idx="603">
                  <c:v>90</c:v>
                </c:pt>
                <c:pt idx="604">
                  <c:v>92</c:v>
                </c:pt>
                <c:pt idx="605">
                  <c:v>94</c:v>
                </c:pt>
                <c:pt idx="606">
                  <c:v>100</c:v>
                </c:pt>
                <c:pt idx="607">
                  <c:v>100.01</c:v>
                </c:pt>
                <c:pt idx="608">
                  <c:v>106</c:v>
                </c:pt>
                <c:pt idx="609">
                  <c:v>115</c:v>
                </c:pt>
                <c:pt idx="610">
                  <c:v>120</c:v>
                </c:pt>
                <c:pt idx="611">
                  <c:v>121</c:v>
                </c:pt>
                <c:pt idx="612">
                  <c:v>126</c:v>
                </c:pt>
                <c:pt idx="613">
                  <c:v>133.77000000000001</c:v>
                </c:pt>
                <c:pt idx="614">
                  <c:v>134</c:v>
                </c:pt>
                <c:pt idx="616">
                  <c:v>50</c:v>
                </c:pt>
                <c:pt idx="617">
                  <c:v>52</c:v>
                </c:pt>
                <c:pt idx="618">
                  <c:v>55</c:v>
                </c:pt>
                <c:pt idx="619">
                  <c:v>60</c:v>
                </c:pt>
                <c:pt idx="620">
                  <c:v>66</c:v>
                </c:pt>
                <c:pt idx="621">
                  <c:v>71</c:v>
                </c:pt>
                <c:pt idx="622">
                  <c:v>73.010000000000005</c:v>
                </c:pt>
                <c:pt idx="623">
                  <c:v>80</c:v>
                </c:pt>
                <c:pt idx="624">
                  <c:v>81</c:v>
                </c:pt>
                <c:pt idx="626">
                  <c:v>12</c:v>
                </c:pt>
                <c:pt idx="627">
                  <c:v>15</c:v>
                </c:pt>
                <c:pt idx="628">
                  <c:v>18</c:v>
                </c:pt>
                <c:pt idx="629">
                  <c:v>22.5</c:v>
                </c:pt>
                <c:pt idx="630">
                  <c:v>25</c:v>
                </c:pt>
                <c:pt idx="631">
                  <c:v>29</c:v>
                </c:pt>
                <c:pt idx="632">
                  <c:v>30</c:v>
                </c:pt>
                <c:pt idx="633">
                  <c:v>33</c:v>
                </c:pt>
                <c:pt idx="634">
                  <c:v>35</c:v>
                </c:pt>
                <c:pt idx="635">
                  <c:v>40</c:v>
                </c:pt>
                <c:pt idx="636">
                  <c:v>40</c:v>
                </c:pt>
                <c:pt idx="637">
                  <c:v>45.5</c:v>
                </c:pt>
                <c:pt idx="638">
                  <c:v>50</c:v>
                </c:pt>
                <c:pt idx="639">
                  <c:v>53.25</c:v>
                </c:pt>
                <c:pt idx="640">
                  <c:v>55</c:v>
                </c:pt>
                <c:pt idx="641">
                  <c:v>65</c:v>
                </c:pt>
                <c:pt idx="642">
                  <c:v>67.25</c:v>
                </c:pt>
                <c:pt idx="643">
                  <c:v>68.25</c:v>
                </c:pt>
                <c:pt idx="645">
                  <c:v>3</c:v>
                </c:pt>
                <c:pt idx="646">
                  <c:v>4</c:v>
                </c:pt>
                <c:pt idx="647">
                  <c:v>4.55</c:v>
                </c:pt>
                <c:pt idx="648">
                  <c:v>6</c:v>
                </c:pt>
                <c:pt idx="649">
                  <c:v>7.25</c:v>
                </c:pt>
                <c:pt idx="650">
                  <c:v>8.5</c:v>
                </c:pt>
                <c:pt idx="651">
                  <c:v>10</c:v>
                </c:pt>
                <c:pt idx="652">
                  <c:v>12</c:v>
                </c:pt>
                <c:pt idx="653">
                  <c:v>13</c:v>
                </c:pt>
                <c:pt idx="654">
                  <c:v>14</c:v>
                </c:pt>
                <c:pt idx="655">
                  <c:v>20</c:v>
                </c:pt>
                <c:pt idx="656">
                  <c:v>20</c:v>
                </c:pt>
                <c:pt idx="657">
                  <c:v>25</c:v>
                </c:pt>
                <c:pt idx="658">
                  <c:v>30</c:v>
                </c:pt>
                <c:pt idx="659">
                  <c:v>33</c:v>
                </c:pt>
                <c:pt idx="660">
                  <c:v>36</c:v>
                </c:pt>
                <c:pt idx="661">
                  <c:v>38</c:v>
                </c:pt>
                <c:pt idx="662">
                  <c:v>40</c:v>
                </c:pt>
                <c:pt idx="663">
                  <c:v>42.59</c:v>
                </c:pt>
                <c:pt idx="664">
                  <c:v>45</c:v>
                </c:pt>
                <c:pt idx="665">
                  <c:v>48</c:v>
                </c:pt>
                <c:pt idx="666">
                  <c:v>50</c:v>
                </c:pt>
                <c:pt idx="667">
                  <c:v>50</c:v>
                </c:pt>
                <c:pt idx="669">
                  <c:v>11</c:v>
                </c:pt>
                <c:pt idx="670">
                  <c:v>20</c:v>
                </c:pt>
                <c:pt idx="671">
                  <c:v>30</c:v>
                </c:pt>
                <c:pt idx="672">
                  <c:v>50</c:v>
                </c:pt>
                <c:pt idx="673">
                  <c:v>50</c:v>
                </c:pt>
                <c:pt idx="674">
                  <c:v>70</c:v>
                </c:pt>
                <c:pt idx="675">
                  <c:v>72</c:v>
                </c:pt>
                <c:pt idx="676">
                  <c:v>75</c:v>
                </c:pt>
                <c:pt idx="677">
                  <c:v>75</c:v>
                </c:pt>
                <c:pt idx="678">
                  <c:v>77</c:v>
                </c:pt>
                <c:pt idx="679">
                  <c:v>79</c:v>
                </c:pt>
                <c:pt idx="680">
                  <c:v>82</c:v>
                </c:pt>
                <c:pt idx="681">
                  <c:v>85</c:v>
                </c:pt>
                <c:pt idx="682">
                  <c:v>85</c:v>
                </c:pt>
                <c:pt idx="683">
                  <c:v>90</c:v>
                </c:pt>
                <c:pt idx="684">
                  <c:v>91</c:v>
                </c:pt>
                <c:pt idx="685">
                  <c:v>100</c:v>
                </c:pt>
                <c:pt idx="686">
                  <c:v>102.5</c:v>
                </c:pt>
                <c:pt idx="689">
                  <c:v>4.5</c:v>
                </c:pt>
                <c:pt idx="690">
                  <c:v>5</c:v>
                </c:pt>
                <c:pt idx="691">
                  <c:v>6.5</c:v>
                </c:pt>
                <c:pt idx="692">
                  <c:v>8</c:v>
                </c:pt>
                <c:pt idx="693">
                  <c:v>9.5</c:v>
                </c:pt>
                <c:pt idx="694">
                  <c:v>10.5</c:v>
                </c:pt>
                <c:pt idx="695">
                  <c:v>16.600000000000001</c:v>
                </c:pt>
                <c:pt idx="696">
                  <c:v>20</c:v>
                </c:pt>
                <c:pt idx="697">
                  <c:v>30</c:v>
                </c:pt>
                <c:pt idx="698">
                  <c:v>30.69</c:v>
                </c:pt>
                <c:pt idx="699">
                  <c:v>33.659999999999997</c:v>
                </c:pt>
                <c:pt idx="700">
                  <c:v>40</c:v>
                </c:pt>
                <c:pt idx="701">
                  <c:v>44.6</c:v>
                </c:pt>
                <c:pt idx="702">
                  <c:v>56.66</c:v>
                </c:pt>
                <c:pt idx="703">
                  <c:v>66.05</c:v>
                </c:pt>
                <c:pt idx="704">
                  <c:v>70</c:v>
                </c:pt>
                <c:pt idx="705">
                  <c:v>75</c:v>
                </c:pt>
                <c:pt idx="706">
                  <c:v>76.88</c:v>
                </c:pt>
                <c:pt idx="707">
                  <c:v>81.99</c:v>
                </c:pt>
                <c:pt idx="708">
                  <c:v>82.99</c:v>
                </c:pt>
                <c:pt idx="711">
                  <c:v>30.5</c:v>
                </c:pt>
                <c:pt idx="712">
                  <c:v>30.51</c:v>
                </c:pt>
                <c:pt idx="713">
                  <c:v>32.51</c:v>
                </c:pt>
                <c:pt idx="714">
                  <c:v>40</c:v>
                </c:pt>
                <c:pt idx="715">
                  <c:v>40</c:v>
                </c:pt>
                <c:pt idx="716">
                  <c:v>43</c:v>
                </c:pt>
                <c:pt idx="717">
                  <c:v>45</c:v>
                </c:pt>
                <c:pt idx="718">
                  <c:v>45</c:v>
                </c:pt>
                <c:pt idx="719">
                  <c:v>47.5</c:v>
                </c:pt>
                <c:pt idx="720">
                  <c:v>48</c:v>
                </c:pt>
                <c:pt idx="721">
                  <c:v>55</c:v>
                </c:pt>
                <c:pt idx="722">
                  <c:v>60</c:v>
                </c:pt>
                <c:pt idx="723">
                  <c:v>65</c:v>
                </c:pt>
                <c:pt idx="724">
                  <c:v>75</c:v>
                </c:pt>
                <c:pt idx="725">
                  <c:v>77.010000000000005</c:v>
                </c:pt>
                <c:pt idx="726">
                  <c:v>79.010000000000005</c:v>
                </c:pt>
                <c:pt idx="727">
                  <c:v>80</c:v>
                </c:pt>
                <c:pt idx="728">
                  <c:v>81.010000000000005</c:v>
                </c:pt>
                <c:pt idx="729">
                  <c:v>85.01</c:v>
                </c:pt>
                <c:pt idx="730">
                  <c:v>86.01</c:v>
                </c:pt>
                <c:pt idx="733">
                  <c:v>12</c:v>
                </c:pt>
                <c:pt idx="734">
                  <c:v>13</c:v>
                </c:pt>
                <c:pt idx="735">
                  <c:v>14</c:v>
                </c:pt>
                <c:pt idx="736">
                  <c:v>15</c:v>
                </c:pt>
                <c:pt idx="737">
                  <c:v>16</c:v>
                </c:pt>
                <c:pt idx="738">
                  <c:v>20</c:v>
                </c:pt>
                <c:pt idx="739">
                  <c:v>21</c:v>
                </c:pt>
                <c:pt idx="740">
                  <c:v>24</c:v>
                </c:pt>
                <c:pt idx="741">
                  <c:v>26</c:v>
                </c:pt>
                <c:pt idx="742">
                  <c:v>27</c:v>
                </c:pt>
                <c:pt idx="743">
                  <c:v>28</c:v>
                </c:pt>
                <c:pt idx="744">
                  <c:v>29.3</c:v>
                </c:pt>
                <c:pt idx="745">
                  <c:v>30</c:v>
                </c:pt>
                <c:pt idx="746">
                  <c:v>32</c:v>
                </c:pt>
                <c:pt idx="747">
                  <c:v>34</c:v>
                </c:pt>
                <c:pt idx="748">
                  <c:v>34</c:v>
                </c:pt>
                <c:pt idx="749">
                  <c:v>35</c:v>
                </c:pt>
                <c:pt idx="750">
                  <c:v>36</c:v>
                </c:pt>
                <c:pt idx="751">
                  <c:v>36</c:v>
                </c:pt>
                <c:pt idx="754">
                  <c:v>0.16</c:v>
                </c:pt>
                <c:pt idx="755">
                  <c:v>0.26</c:v>
                </c:pt>
                <c:pt idx="756">
                  <c:v>0.36</c:v>
                </c:pt>
                <c:pt idx="757">
                  <c:v>0.46</c:v>
                </c:pt>
                <c:pt idx="758">
                  <c:v>0.56000000000000005</c:v>
                </c:pt>
                <c:pt idx="759">
                  <c:v>0.7</c:v>
                </c:pt>
                <c:pt idx="760">
                  <c:v>0.8</c:v>
                </c:pt>
                <c:pt idx="761">
                  <c:v>0.9</c:v>
                </c:pt>
                <c:pt idx="762">
                  <c:v>1</c:v>
                </c:pt>
                <c:pt idx="763">
                  <c:v>1.5</c:v>
                </c:pt>
                <c:pt idx="764">
                  <c:v>2</c:v>
                </c:pt>
                <c:pt idx="765">
                  <c:v>3</c:v>
                </c:pt>
                <c:pt idx="766">
                  <c:v>5</c:v>
                </c:pt>
                <c:pt idx="767">
                  <c:v>6.9</c:v>
                </c:pt>
                <c:pt idx="768">
                  <c:v>10</c:v>
                </c:pt>
                <c:pt idx="769">
                  <c:v>13</c:v>
                </c:pt>
                <c:pt idx="770">
                  <c:v>15</c:v>
                </c:pt>
                <c:pt idx="771">
                  <c:v>15</c:v>
                </c:pt>
                <c:pt idx="772">
                  <c:v>16</c:v>
                </c:pt>
                <c:pt idx="773">
                  <c:v>17</c:v>
                </c:pt>
                <c:pt idx="774">
                  <c:v>18</c:v>
                </c:pt>
                <c:pt idx="775">
                  <c:v>20</c:v>
                </c:pt>
                <c:pt idx="776">
                  <c:v>20</c:v>
                </c:pt>
                <c:pt idx="777">
                  <c:v>20.5</c:v>
                </c:pt>
                <c:pt idx="778">
                  <c:v>22</c:v>
                </c:pt>
                <c:pt idx="779">
                  <c:v>23</c:v>
                </c:pt>
                <c:pt idx="780">
                  <c:v>25</c:v>
                </c:pt>
                <c:pt idx="781">
                  <c:v>25</c:v>
                </c:pt>
                <c:pt idx="782">
                  <c:v>26</c:v>
                </c:pt>
                <c:pt idx="783">
                  <c:v>30</c:v>
                </c:pt>
                <c:pt idx="784">
                  <c:v>30</c:v>
                </c:pt>
                <c:pt idx="785">
                  <c:v>32</c:v>
                </c:pt>
                <c:pt idx="786">
                  <c:v>35</c:v>
                </c:pt>
                <c:pt idx="787">
                  <c:v>37.5</c:v>
                </c:pt>
                <c:pt idx="788">
                  <c:v>40</c:v>
                </c:pt>
                <c:pt idx="789">
                  <c:v>42</c:v>
                </c:pt>
                <c:pt idx="790">
                  <c:v>45</c:v>
                </c:pt>
                <c:pt idx="791">
                  <c:v>48</c:v>
                </c:pt>
                <c:pt idx="792">
                  <c:v>50</c:v>
                </c:pt>
                <c:pt idx="793">
                  <c:v>55</c:v>
                </c:pt>
                <c:pt idx="794">
                  <c:v>60</c:v>
                </c:pt>
                <c:pt idx="795">
                  <c:v>65</c:v>
                </c:pt>
                <c:pt idx="796">
                  <c:v>66.5</c:v>
                </c:pt>
                <c:pt idx="797">
                  <c:v>70</c:v>
                </c:pt>
                <c:pt idx="798">
                  <c:v>71.5</c:v>
                </c:pt>
                <c:pt idx="799">
                  <c:v>74.010000000000005</c:v>
                </c:pt>
                <c:pt idx="800">
                  <c:v>75</c:v>
                </c:pt>
                <c:pt idx="801">
                  <c:v>76</c:v>
                </c:pt>
                <c:pt idx="802">
                  <c:v>80</c:v>
                </c:pt>
                <c:pt idx="803">
                  <c:v>81</c:v>
                </c:pt>
                <c:pt idx="806">
                  <c:v>32.979999999999997</c:v>
                </c:pt>
                <c:pt idx="807">
                  <c:v>36.880000000000003</c:v>
                </c:pt>
                <c:pt idx="808">
                  <c:v>41.78</c:v>
                </c:pt>
                <c:pt idx="809">
                  <c:v>50.04</c:v>
                </c:pt>
                <c:pt idx="810">
                  <c:v>55.09</c:v>
                </c:pt>
                <c:pt idx="811">
                  <c:v>60.56</c:v>
                </c:pt>
                <c:pt idx="812">
                  <c:v>65</c:v>
                </c:pt>
                <c:pt idx="813">
                  <c:v>66</c:v>
                </c:pt>
                <c:pt idx="816">
                  <c:v>79</c:v>
                </c:pt>
                <c:pt idx="817">
                  <c:v>80.989999999999995</c:v>
                </c:pt>
                <c:pt idx="818">
                  <c:v>85</c:v>
                </c:pt>
                <c:pt idx="819">
                  <c:v>85</c:v>
                </c:pt>
                <c:pt idx="820">
                  <c:v>85</c:v>
                </c:pt>
                <c:pt idx="823">
                  <c:v>6</c:v>
                </c:pt>
                <c:pt idx="824">
                  <c:v>10</c:v>
                </c:pt>
                <c:pt idx="825">
                  <c:v>20</c:v>
                </c:pt>
                <c:pt idx="826">
                  <c:v>25</c:v>
                </c:pt>
                <c:pt idx="827">
                  <c:v>30</c:v>
                </c:pt>
                <c:pt idx="828">
                  <c:v>35</c:v>
                </c:pt>
                <c:pt idx="829">
                  <c:v>40</c:v>
                </c:pt>
                <c:pt idx="830">
                  <c:v>45</c:v>
                </c:pt>
                <c:pt idx="831">
                  <c:v>50</c:v>
                </c:pt>
                <c:pt idx="832">
                  <c:v>55</c:v>
                </c:pt>
                <c:pt idx="833">
                  <c:v>60</c:v>
                </c:pt>
                <c:pt idx="834">
                  <c:v>62</c:v>
                </c:pt>
                <c:pt idx="835">
                  <c:v>75</c:v>
                </c:pt>
                <c:pt idx="836">
                  <c:v>75</c:v>
                </c:pt>
                <c:pt idx="837">
                  <c:v>79</c:v>
                </c:pt>
                <c:pt idx="838">
                  <c:v>85</c:v>
                </c:pt>
                <c:pt idx="839">
                  <c:v>110</c:v>
                </c:pt>
                <c:pt idx="840">
                  <c:v>120</c:v>
                </c:pt>
                <c:pt idx="841">
                  <c:v>125</c:v>
                </c:pt>
                <c:pt idx="842">
                  <c:v>126.01</c:v>
                </c:pt>
                <c:pt idx="843">
                  <c:v>128.52000000000001</c:v>
                </c:pt>
                <c:pt idx="844">
                  <c:v>150</c:v>
                </c:pt>
                <c:pt idx="845">
                  <c:v>152</c:v>
                </c:pt>
                <c:pt idx="848">
                  <c:v>8</c:v>
                </c:pt>
                <c:pt idx="849">
                  <c:v>9</c:v>
                </c:pt>
                <c:pt idx="850">
                  <c:v>10</c:v>
                </c:pt>
                <c:pt idx="851">
                  <c:v>11</c:v>
                </c:pt>
                <c:pt idx="852">
                  <c:v>12</c:v>
                </c:pt>
                <c:pt idx="853">
                  <c:v>13</c:v>
                </c:pt>
                <c:pt idx="854">
                  <c:v>14</c:v>
                </c:pt>
                <c:pt idx="855">
                  <c:v>15</c:v>
                </c:pt>
                <c:pt idx="856">
                  <c:v>15.51</c:v>
                </c:pt>
                <c:pt idx="857">
                  <c:v>16</c:v>
                </c:pt>
                <c:pt idx="858">
                  <c:v>17</c:v>
                </c:pt>
                <c:pt idx="859">
                  <c:v>18.510000000000002</c:v>
                </c:pt>
                <c:pt idx="860">
                  <c:v>19.510000000000002</c:v>
                </c:pt>
                <c:pt idx="861">
                  <c:v>20.010000000000002</c:v>
                </c:pt>
                <c:pt idx="862">
                  <c:v>20.010000000000002</c:v>
                </c:pt>
                <c:pt idx="865">
                  <c:v>50</c:v>
                </c:pt>
                <c:pt idx="866">
                  <c:v>50</c:v>
                </c:pt>
                <c:pt idx="867">
                  <c:v>55</c:v>
                </c:pt>
                <c:pt idx="868">
                  <c:v>60</c:v>
                </c:pt>
                <c:pt idx="869">
                  <c:v>67</c:v>
                </c:pt>
                <c:pt idx="870">
                  <c:v>70</c:v>
                </c:pt>
                <c:pt idx="871">
                  <c:v>73</c:v>
                </c:pt>
                <c:pt idx="872">
                  <c:v>75</c:v>
                </c:pt>
                <c:pt idx="873">
                  <c:v>77</c:v>
                </c:pt>
                <c:pt idx="874">
                  <c:v>80</c:v>
                </c:pt>
                <c:pt idx="875">
                  <c:v>82</c:v>
                </c:pt>
                <c:pt idx="876">
                  <c:v>89</c:v>
                </c:pt>
                <c:pt idx="877">
                  <c:v>90</c:v>
                </c:pt>
                <c:pt idx="878">
                  <c:v>92</c:v>
                </c:pt>
                <c:pt idx="879">
                  <c:v>94</c:v>
                </c:pt>
                <c:pt idx="880">
                  <c:v>95</c:v>
                </c:pt>
                <c:pt idx="881">
                  <c:v>96</c:v>
                </c:pt>
                <c:pt idx="882">
                  <c:v>98</c:v>
                </c:pt>
                <c:pt idx="883">
                  <c:v>98</c:v>
                </c:pt>
                <c:pt idx="884">
                  <c:v>99</c:v>
                </c:pt>
                <c:pt idx="885">
                  <c:v>100</c:v>
                </c:pt>
                <c:pt idx="886">
                  <c:v>102.5</c:v>
                </c:pt>
                <c:pt idx="887">
                  <c:v>105</c:v>
                </c:pt>
                <c:pt idx="888">
                  <c:v>107.5</c:v>
                </c:pt>
                <c:pt idx="889">
                  <c:v>110</c:v>
                </c:pt>
                <c:pt idx="890">
                  <c:v>112.5</c:v>
                </c:pt>
                <c:pt idx="893">
                  <c:v>155</c:v>
                </c:pt>
                <c:pt idx="894">
                  <c:v>170.05</c:v>
                </c:pt>
                <c:pt idx="895">
                  <c:v>175</c:v>
                </c:pt>
                <c:pt idx="896">
                  <c:v>177.5</c:v>
                </c:pt>
                <c:pt idx="897">
                  <c:v>180</c:v>
                </c:pt>
                <c:pt idx="898">
                  <c:v>180</c:v>
                </c:pt>
                <c:pt idx="900">
                  <c:v>72</c:v>
                </c:pt>
                <c:pt idx="901">
                  <c:v>73</c:v>
                </c:pt>
                <c:pt idx="902">
                  <c:v>75</c:v>
                </c:pt>
                <c:pt idx="903">
                  <c:v>78</c:v>
                </c:pt>
                <c:pt idx="904">
                  <c:v>80</c:v>
                </c:pt>
                <c:pt idx="905">
                  <c:v>85</c:v>
                </c:pt>
                <c:pt idx="906">
                  <c:v>88</c:v>
                </c:pt>
                <c:pt idx="907">
                  <c:v>90</c:v>
                </c:pt>
                <c:pt idx="908">
                  <c:v>93.27</c:v>
                </c:pt>
                <c:pt idx="909">
                  <c:v>99</c:v>
                </c:pt>
                <c:pt idx="910">
                  <c:v>100</c:v>
                </c:pt>
                <c:pt idx="911">
                  <c:v>105</c:v>
                </c:pt>
                <c:pt idx="912">
                  <c:v>110</c:v>
                </c:pt>
                <c:pt idx="913">
                  <c:v>112.5</c:v>
                </c:pt>
                <c:pt idx="915">
                  <c:v>5.39</c:v>
                </c:pt>
                <c:pt idx="916">
                  <c:v>7</c:v>
                </c:pt>
                <c:pt idx="917">
                  <c:v>10</c:v>
                </c:pt>
                <c:pt idx="918">
                  <c:v>15</c:v>
                </c:pt>
                <c:pt idx="919">
                  <c:v>15</c:v>
                </c:pt>
                <c:pt idx="920">
                  <c:v>16</c:v>
                </c:pt>
                <c:pt idx="921">
                  <c:v>16.5</c:v>
                </c:pt>
                <c:pt idx="922">
                  <c:v>17.5</c:v>
                </c:pt>
                <c:pt idx="923">
                  <c:v>18</c:v>
                </c:pt>
                <c:pt idx="924">
                  <c:v>20</c:v>
                </c:pt>
                <c:pt idx="925">
                  <c:v>23</c:v>
                </c:pt>
                <c:pt idx="926">
                  <c:v>24</c:v>
                </c:pt>
                <c:pt idx="927">
                  <c:v>30</c:v>
                </c:pt>
                <c:pt idx="928">
                  <c:v>30.01</c:v>
                </c:pt>
                <c:pt idx="929">
                  <c:v>33</c:v>
                </c:pt>
                <c:pt idx="930">
                  <c:v>35</c:v>
                </c:pt>
                <c:pt idx="931">
                  <c:v>35</c:v>
                </c:pt>
                <c:pt idx="932">
                  <c:v>36</c:v>
                </c:pt>
                <c:pt idx="933">
                  <c:v>40</c:v>
                </c:pt>
                <c:pt idx="934">
                  <c:v>45</c:v>
                </c:pt>
                <c:pt idx="935">
                  <c:v>45</c:v>
                </c:pt>
                <c:pt idx="936">
                  <c:v>45</c:v>
                </c:pt>
                <c:pt idx="938">
                  <c:v>12</c:v>
                </c:pt>
                <c:pt idx="939">
                  <c:v>14</c:v>
                </c:pt>
                <c:pt idx="940">
                  <c:v>14</c:v>
                </c:pt>
                <c:pt idx="941">
                  <c:v>14.5</c:v>
                </c:pt>
                <c:pt idx="943">
                  <c:v>52.99</c:v>
                </c:pt>
                <c:pt idx="944">
                  <c:v>54.99</c:v>
                </c:pt>
                <c:pt idx="945">
                  <c:v>55</c:v>
                </c:pt>
                <c:pt idx="946">
                  <c:v>56</c:v>
                </c:pt>
                <c:pt idx="947">
                  <c:v>58</c:v>
                </c:pt>
                <c:pt idx="948">
                  <c:v>60</c:v>
                </c:pt>
                <c:pt idx="949">
                  <c:v>60</c:v>
                </c:pt>
                <c:pt idx="950">
                  <c:v>61</c:v>
                </c:pt>
                <c:pt idx="951">
                  <c:v>63</c:v>
                </c:pt>
                <c:pt idx="952">
                  <c:v>65</c:v>
                </c:pt>
                <c:pt idx="953">
                  <c:v>65</c:v>
                </c:pt>
                <c:pt idx="954">
                  <c:v>66</c:v>
                </c:pt>
                <c:pt idx="955">
                  <c:v>68</c:v>
                </c:pt>
                <c:pt idx="956">
                  <c:v>70</c:v>
                </c:pt>
                <c:pt idx="957">
                  <c:v>70</c:v>
                </c:pt>
                <c:pt idx="958">
                  <c:v>72</c:v>
                </c:pt>
                <c:pt idx="959">
                  <c:v>74</c:v>
                </c:pt>
                <c:pt idx="960">
                  <c:v>75</c:v>
                </c:pt>
                <c:pt idx="961">
                  <c:v>76</c:v>
                </c:pt>
                <c:pt idx="962">
                  <c:v>77</c:v>
                </c:pt>
                <c:pt idx="964">
                  <c:v>5</c:v>
                </c:pt>
                <c:pt idx="965">
                  <c:v>8</c:v>
                </c:pt>
                <c:pt idx="966">
                  <c:v>9</c:v>
                </c:pt>
                <c:pt idx="967">
                  <c:v>10</c:v>
                </c:pt>
                <c:pt idx="968">
                  <c:v>11</c:v>
                </c:pt>
                <c:pt idx="969">
                  <c:v>12</c:v>
                </c:pt>
                <c:pt idx="970">
                  <c:v>13</c:v>
                </c:pt>
                <c:pt idx="971">
                  <c:v>14</c:v>
                </c:pt>
                <c:pt idx="972">
                  <c:v>15</c:v>
                </c:pt>
                <c:pt idx="973">
                  <c:v>15</c:v>
                </c:pt>
                <c:pt idx="974">
                  <c:v>16</c:v>
                </c:pt>
                <c:pt idx="975">
                  <c:v>17</c:v>
                </c:pt>
                <c:pt idx="976">
                  <c:v>20</c:v>
                </c:pt>
                <c:pt idx="977">
                  <c:v>23</c:v>
                </c:pt>
                <c:pt idx="978">
                  <c:v>25</c:v>
                </c:pt>
                <c:pt idx="979">
                  <c:v>30</c:v>
                </c:pt>
                <c:pt idx="980">
                  <c:v>30</c:v>
                </c:pt>
                <c:pt idx="981">
                  <c:v>32</c:v>
                </c:pt>
                <c:pt idx="982">
                  <c:v>34</c:v>
                </c:pt>
                <c:pt idx="983">
                  <c:v>35</c:v>
                </c:pt>
                <c:pt idx="984">
                  <c:v>36</c:v>
                </c:pt>
                <c:pt idx="985">
                  <c:v>45</c:v>
                </c:pt>
                <c:pt idx="986">
                  <c:v>45</c:v>
                </c:pt>
                <c:pt idx="987">
                  <c:v>50</c:v>
                </c:pt>
                <c:pt idx="988">
                  <c:v>70</c:v>
                </c:pt>
                <c:pt idx="989">
                  <c:v>70</c:v>
                </c:pt>
                <c:pt idx="990">
                  <c:v>71</c:v>
                </c:pt>
                <c:pt idx="992">
                  <c:v>25.88</c:v>
                </c:pt>
                <c:pt idx="993">
                  <c:v>29</c:v>
                </c:pt>
                <c:pt idx="994">
                  <c:v>30</c:v>
                </c:pt>
                <c:pt idx="995">
                  <c:v>31</c:v>
                </c:pt>
                <c:pt idx="996">
                  <c:v>32</c:v>
                </c:pt>
                <c:pt idx="997">
                  <c:v>33</c:v>
                </c:pt>
                <c:pt idx="998">
                  <c:v>35</c:v>
                </c:pt>
                <c:pt idx="999">
                  <c:v>35</c:v>
                </c:pt>
                <c:pt idx="1000">
                  <c:v>38</c:v>
                </c:pt>
                <c:pt idx="1001">
                  <c:v>40</c:v>
                </c:pt>
                <c:pt idx="1002">
                  <c:v>40</c:v>
                </c:pt>
                <c:pt idx="1003">
                  <c:v>42</c:v>
                </c:pt>
                <c:pt idx="1004">
                  <c:v>45</c:v>
                </c:pt>
                <c:pt idx="1005">
                  <c:v>47</c:v>
                </c:pt>
                <c:pt idx="1006">
                  <c:v>49</c:v>
                </c:pt>
                <c:pt idx="1007">
                  <c:v>51</c:v>
                </c:pt>
                <c:pt idx="1008">
                  <c:v>53</c:v>
                </c:pt>
                <c:pt idx="1009">
                  <c:v>55</c:v>
                </c:pt>
                <c:pt idx="1010">
                  <c:v>57</c:v>
                </c:pt>
                <c:pt idx="1011">
                  <c:v>58.75</c:v>
                </c:pt>
                <c:pt idx="1012">
                  <c:v>59</c:v>
                </c:pt>
                <c:pt idx="1013">
                  <c:v>61</c:v>
                </c:pt>
                <c:pt idx="1014">
                  <c:v>62</c:v>
                </c:pt>
                <c:pt idx="1015">
                  <c:v>63</c:v>
                </c:pt>
                <c:pt idx="1016">
                  <c:v>64</c:v>
                </c:pt>
                <c:pt idx="1017">
                  <c:v>65</c:v>
                </c:pt>
                <c:pt idx="1019">
                  <c:v>1.04</c:v>
                </c:pt>
                <c:pt idx="1020">
                  <c:v>1.29</c:v>
                </c:pt>
                <c:pt idx="1021">
                  <c:v>4</c:v>
                </c:pt>
                <c:pt idx="1022">
                  <c:v>10</c:v>
                </c:pt>
                <c:pt idx="1023">
                  <c:v>15</c:v>
                </c:pt>
                <c:pt idx="1024">
                  <c:v>20</c:v>
                </c:pt>
                <c:pt idx="1025">
                  <c:v>26</c:v>
                </c:pt>
                <c:pt idx="1026">
                  <c:v>27</c:v>
                </c:pt>
                <c:pt idx="1027">
                  <c:v>40</c:v>
                </c:pt>
                <c:pt idx="1028">
                  <c:v>42.01</c:v>
                </c:pt>
                <c:pt idx="1029">
                  <c:v>50</c:v>
                </c:pt>
                <c:pt idx="1030">
                  <c:v>52</c:v>
                </c:pt>
                <c:pt idx="1031">
                  <c:v>55</c:v>
                </c:pt>
                <c:pt idx="1032">
                  <c:v>58.58</c:v>
                </c:pt>
                <c:pt idx="1033">
                  <c:v>59.58</c:v>
                </c:pt>
                <c:pt idx="1035">
                  <c:v>51</c:v>
                </c:pt>
                <c:pt idx="1036">
                  <c:v>53</c:v>
                </c:pt>
                <c:pt idx="1037">
                  <c:v>55</c:v>
                </c:pt>
                <c:pt idx="1038">
                  <c:v>57</c:v>
                </c:pt>
                <c:pt idx="1039">
                  <c:v>67.319999999999993</c:v>
                </c:pt>
                <c:pt idx="1040">
                  <c:v>69.5</c:v>
                </c:pt>
                <c:pt idx="1041">
                  <c:v>71.599999999999994</c:v>
                </c:pt>
                <c:pt idx="1042">
                  <c:v>75</c:v>
                </c:pt>
                <c:pt idx="1043">
                  <c:v>77</c:v>
                </c:pt>
                <c:pt idx="1044">
                  <c:v>80</c:v>
                </c:pt>
                <c:pt idx="1045">
                  <c:v>80.78</c:v>
                </c:pt>
                <c:pt idx="1046">
                  <c:v>82.79</c:v>
                </c:pt>
                <c:pt idx="1047">
                  <c:v>83</c:v>
                </c:pt>
                <c:pt idx="1048">
                  <c:v>84.01</c:v>
                </c:pt>
                <c:pt idx="1049">
                  <c:v>85</c:v>
                </c:pt>
                <c:pt idx="1050">
                  <c:v>87</c:v>
                </c:pt>
                <c:pt idx="1051">
                  <c:v>89</c:v>
                </c:pt>
                <c:pt idx="1052">
                  <c:v>90</c:v>
                </c:pt>
                <c:pt idx="1054">
                  <c:v>2</c:v>
                </c:pt>
                <c:pt idx="1055">
                  <c:v>6</c:v>
                </c:pt>
                <c:pt idx="1056">
                  <c:v>7.77</c:v>
                </c:pt>
                <c:pt idx="1057">
                  <c:v>9</c:v>
                </c:pt>
                <c:pt idx="1058">
                  <c:v>10</c:v>
                </c:pt>
                <c:pt idx="1059">
                  <c:v>10</c:v>
                </c:pt>
                <c:pt idx="1060">
                  <c:v>10.5</c:v>
                </c:pt>
                <c:pt idx="1061">
                  <c:v>11</c:v>
                </c:pt>
                <c:pt idx="1062">
                  <c:v>12</c:v>
                </c:pt>
                <c:pt idx="1063">
                  <c:v>13.13</c:v>
                </c:pt>
                <c:pt idx="1064">
                  <c:v>14</c:v>
                </c:pt>
                <c:pt idx="1065">
                  <c:v>16</c:v>
                </c:pt>
                <c:pt idx="1066">
                  <c:v>20</c:v>
                </c:pt>
                <c:pt idx="1067">
                  <c:v>21</c:v>
                </c:pt>
                <c:pt idx="1068">
                  <c:v>22</c:v>
                </c:pt>
                <c:pt idx="1069">
                  <c:v>23</c:v>
                </c:pt>
                <c:pt idx="1070">
                  <c:v>25</c:v>
                </c:pt>
                <c:pt idx="1071">
                  <c:v>27</c:v>
                </c:pt>
                <c:pt idx="1072">
                  <c:v>29</c:v>
                </c:pt>
                <c:pt idx="1073">
                  <c:v>31</c:v>
                </c:pt>
                <c:pt idx="1074">
                  <c:v>33</c:v>
                </c:pt>
                <c:pt idx="1075">
                  <c:v>35</c:v>
                </c:pt>
                <c:pt idx="1076">
                  <c:v>37</c:v>
                </c:pt>
                <c:pt idx="1077">
                  <c:v>39</c:v>
                </c:pt>
                <c:pt idx="1078">
                  <c:v>40</c:v>
                </c:pt>
                <c:pt idx="1079">
                  <c:v>41</c:v>
                </c:pt>
                <c:pt idx="1080">
                  <c:v>43</c:v>
                </c:pt>
                <c:pt idx="1081">
                  <c:v>45</c:v>
                </c:pt>
                <c:pt idx="1082">
                  <c:v>45</c:v>
                </c:pt>
                <c:pt idx="1083">
                  <c:v>46</c:v>
                </c:pt>
                <c:pt idx="1084">
                  <c:v>47</c:v>
                </c:pt>
              </c:numCache>
            </c:numRef>
          </c:yVal>
        </c:ser>
        <c:axId val="71743744"/>
        <c:axId val="72111616"/>
      </c:scatterChart>
      <c:valAx>
        <c:axId val="71743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Previous Bid</a:t>
                </a:r>
              </a:p>
            </c:rich>
          </c:tx>
          <c:layout/>
        </c:title>
        <c:numFmt formatCode="General" sourceLinked="1"/>
        <c:tickLblPos val="nextTo"/>
        <c:crossAx val="72111616"/>
        <c:crosses val="autoZero"/>
        <c:crossBetween val="midCat"/>
      </c:valAx>
      <c:valAx>
        <c:axId val="721116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Bid Response</a:t>
                </a:r>
              </a:p>
            </c:rich>
          </c:tx>
          <c:layout/>
        </c:title>
        <c:numFmt formatCode="General" sourceLinked="1"/>
        <c:tickLblPos val="nextTo"/>
        <c:crossAx val="71743744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Simulated Bid Responses to Previous Bids</a:t>
            </a:r>
          </a:p>
        </c:rich>
      </c:tx>
      <c:layout>
        <c:manualLayout>
          <c:xMode val="edge"/>
          <c:yMode val="edge"/>
          <c:x val="0.11106933508311462"/>
          <c:y val="0"/>
        </c:manualLayout>
      </c:layout>
      <c:overlay val="1"/>
    </c:title>
    <c:plotArea>
      <c:layout>
        <c:manualLayout>
          <c:layoutTarget val="inner"/>
          <c:xMode val="edge"/>
          <c:yMode val="edge"/>
          <c:x val="8.6071741032370933E-2"/>
          <c:y val="0.19480351414406533"/>
          <c:w val="0.66968503937007917"/>
          <c:h val="0.68921660834062382"/>
        </c:manualLayout>
      </c:layout>
      <c:scatterChart>
        <c:scatterStyle val="lineMarker"/>
        <c:ser>
          <c:idx val="0"/>
          <c:order val="0"/>
          <c:tx>
            <c:strRef>
              <c:f>Sheet5!$B$1:$B$2</c:f>
              <c:strCache>
                <c:ptCount val="1"/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36152559055118111"/>
                  <c:y val="3.4027777777777789E-2"/>
                </c:manualLayout>
              </c:layout>
              <c:numFmt formatCode="General" sourceLinked="0"/>
            </c:trendlineLbl>
          </c:trendline>
          <c:xVal>
            <c:numRef>
              <c:f>Sheet5!$A$3:$A$1108</c:f>
              <c:numCache>
                <c:formatCode>General</c:formatCode>
                <c:ptCount val="1106"/>
                <c:pt idx="0">
                  <c:v>0</c:v>
                </c:pt>
                <c:pt idx="1">
                  <c:v>20.46</c:v>
                </c:pt>
                <c:pt idx="2">
                  <c:v>22.44</c:v>
                </c:pt>
                <c:pt idx="3">
                  <c:v>23.34</c:v>
                </c:pt>
                <c:pt idx="4">
                  <c:v>30.29</c:v>
                </c:pt>
                <c:pt idx="5">
                  <c:v>30.97</c:v>
                </c:pt>
                <c:pt idx="6">
                  <c:v>31.58</c:v>
                </c:pt>
                <c:pt idx="7">
                  <c:v>32.78</c:v>
                </c:pt>
                <c:pt idx="8">
                  <c:v>33.75</c:v>
                </c:pt>
                <c:pt idx="9">
                  <c:v>34.43</c:v>
                </c:pt>
                <c:pt idx="10">
                  <c:v>35.450000000000003</c:v>
                </c:pt>
                <c:pt idx="11">
                  <c:v>35.590000000000003</c:v>
                </c:pt>
                <c:pt idx="12">
                  <c:v>45.61</c:v>
                </c:pt>
                <c:pt idx="13">
                  <c:v>46.62</c:v>
                </c:pt>
                <c:pt idx="14">
                  <c:v>48.01</c:v>
                </c:pt>
                <c:pt idx="15">
                  <c:v>49.75</c:v>
                </c:pt>
                <c:pt idx="16">
                  <c:v>55.11</c:v>
                </c:pt>
                <c:pt idx="17">
                  <c:v>57.08</c:v>
                </c:pt>
                <c:pt idx="18">
                  <c:v>58.33</c:v>
                </c:pt>
                <c:pt idx="19">
                  <c:v>60.58</c:v>
                </c:pt>
                <c:pt idx="20">
                  <c:v>62.94</c:v>
                </c:pt>
                <c:pt idx="21">
                  <c:v>64.42</c:v>
                </c:pt>
                <c:pt idx="22">
                  <c:v>66.95</c:v>
                </c:pt>
                <c:pt idx="23">
                  <c:v>68.540000000000006</c:v>
                </c:pt>
                <c:pt idx="24">
                  <c:v>86.81</c:v>
                </c:pt>
                <c:pt idx="27">
                  <c:v>21.58</c:v>
                </c:pt>
                <c:pt idx="28">
                  <c:v>25.36</c:v>
                </c:pt>
                <c:pt idx="29">
                  <c:v>25.99</c:v>
                </c:pt>
                <c:pt idx="30">
                  <c:v>27.9</c:v>
                </c:pt>
                <c:pt idx="31">
                  <c:v>30.4</c:v>
                </c:pt>
                <c:pt idx="32">
                  <c:v>31.84</c:v>
                </c:pt>
                <c:pt idx="33">
                  <c:v>34.07</c:v>
                </c:pt>
                <c:pt idx="34">
                  <c:v>35.69</c:v>
                </c:pt>
                <c:pt idx="35">
                  <c:v>38.130000000000003</c:v>
                </c:pt>
                <c:pt idx="36">
                  <c:v>40.39</c:v>
                </c:pt>
                <c:pt idx="37">
                  <c:v>41.39</c:v>
                </c:pt>
                <c:pt idx="38">
                  <c:v>43.86</c:v>
                </c:pt>
                <c:pt idx="39">
                  <c:v>44.94</c:v>
                </c:pt>
                <c:pt idx="40">
                  <c:v>49.57</c:v>
                </c:pt>
                <c:pt idx="41">
                  <c:v>52.54</c:v>
                </c:pt>
                <c:pt idx="42">
                  <c:v>60.7</c:v>
                </c:pt>
                <c:pt idx="43">
                  <c:v>70.02</c:v>
                </c:pt>
                <c:pt idx="44">
                  <c:v>74.33</c:v>
                </c:pt>
                <c:pt idx="45">
                  <c:v>78.88</c:v>
                </c:pt>
                <c:pt idx="46">
                  <c:v>82.62</c:v>
                </c:pt>
                <c:pt idx="47">
                  <c:v>83.67</c:v>
                </c:pt>
                <c:pt idx="48">
                  <c:v>87.64</c:v>
                </c:pt>
                <c:pt idx="49">
                  <c:v>92.92</c:v>
                </c:pt>
                <c:pt idx="52">
                  <c:v>21.58</c:v>
                </c:pt>
                <c:pt idx="53">
                  <c:v>25.36</c:v>
                </c:pt>
                <c:pt idx="54">
                  <c:v>25.99</c:v>
                </c:pt>
                <c:pt idx="55">
                  <c:v>27.9</c:v>
                </c:pt>
                <c:pt idx="56">
                  <c:v>30.4</c:v>
                </c:pt>
                <c:pt idx="57">
                  <c:v>31.84</c:v>
                </c:pt>
                <c:pt idx="58">
                  <c:v>34.07</c:v>
                </c:pt>
                <c:pt idx="59">
                  <c:v>35.69</c:v>
                </c:pt>
                <c:pt idx="60">
                  <c:v>38.130000000000003</c:v>
                </c:pt>
                <c:pt idx="61">
                  <c:v>40.39</c:v>
                </c:pt>
                <c:pt idx="62">
                  <c:v>41.39</c:v>
                </c:pt>
                <c:pt idx="63">
                  <c:v>43.86</c:v>
                </c:pt>
                <c:pt idx="64">
                  <c:v>44.94</c:v>
                </c:pt>
                <c:pt idx="65">
                  <c:v>49.57</c:v>
                </c:pt>
                <c:pt idx="66">
                  <c:v>52.54</c:v>
                </c:pt>
                <c:pt idx="67">
                  <c:v>60.7</c:v>
                </c:pt>
                <c:pt idx="68">
                  <c:v>70.02</c:v>
                </c:pt>
                <c:pt idx="69">
                  <c:v>74.33</c:v>
                </c:pt>
                <c:pt idx="70">
                  <c:v>78.88</c:v>
                </c:pt>
                <c:pt idx="71">
                  <c:v>82.62</c:v>
                </c:pt>
                <c:pt idx="72">
                  <c:v>83.67</c:v>
                </c:pt>
                <c:pt idx="73">
                  <c:v>87.64</c:v>
                </c:pt>
                <c:pt idx="74">
                  <c:v>92.92</c:v>
                </c:pt>
                <c:pt idx="77">
                  <c:v>21.58</c:v>
                </c:pt>
                <c:pt idx="78">
                  <c:v>25.36</c:v>
                </c:pt>
                <c:pt idx="79">
                  <c:v>25.99</c:v>
                </c:pt>
                <c:pt idx="80">
                  <c:v>27.9</c:v>
                </c:pt>
                <c:pt idx="81">
                  <c:v>30.4</c:v>
                </c:pt>
                <c:pt idx="82">
                  <c:v>31.84</c:v>
                </c:pt>
                <c:pt idx="83">
                  <c:v>34.07</c:v>
                </c:pt>
                <c:pt idx="84">
                  <c:v>35.69</c:v>
                </c:pt>
                <c:pt idx="85">
                  <c:v>38.130000000000003</c:v>
                </c:pt>
                <c:pt idx="86">
                  <c:v>40.39</c:v>
                </c:pt>
                <c:pt idx="87">
                  <c:v>41.39</c:v>
                </c:pt>
                <c:pt idx="88">
                  <c:v>43.86</c:v>
                </c:pt>
                <c:pt idx="89">
                  <c:v>44.94</c:v>
                </c:pt>
                <c:pt idx="90">
                  <c:v>49.57</c:v>
                </c:pt>
                <c:pt idx="91">
                  <c:v>52.54</c:v>
                </c:pt>
                <c:pt idx="92">
                  <c:v>60.7</c:v>
                </c:pt>
                <c:pt idx="93">
                  <c:v>70.02</c:v>
                </c:pt>
                <c:pt idx="94">
                  <c:v>74.33</c:v>
                </c:pt>
                <c:pt idx="95">
                  <c:v>78.88</c:v>
                </c:pt>
                <c:pt idx="96">
                  <c:v>82.62</c:v>
                </c:pt>
                <c:pt idx="97">
                  <c:v>83.67</c:v>
                </c:pt>
                <c:pt idx="98">
                  <c:v>87.64</c:v>
                </c:pt>
                <c:pt idx="99">
                  <c:v>92.92</c:v>
                </c:pt>
                <c:pt idx="102">
                  <c:v>21.51</c:v>
                </c:pt>
                <c:pt idx="103">
                  <c:v>23.62</c:v>
                </c:pt>
                <c:pt idx="104">
                  <c:v>28.43</c:v>
                </c:pt>
                <c:pt idx="105">
                  <c:v>31.81</c:v>
                </c:pt>
                <c:pt idx="106">
                  <c:v>36.549999999999997</c:v>
                </c:pt>
                <c:pt idx="107">
                  <c:v>41.57</c:v>
                </c:pt>
                <c:pt idx="108">
                  <c:v>44.72</c:v>
                </c:pt>
                <c:pt idx="109">
                  <c:v>47.35</c:v>
                </c:pt>
                <c:pt idx="110">
                  <c:v>51.97</c:v>
                </c:pt>
                <c:pt idx="111">
                  <c:v>56.55</c:v>
                </c:pt>
                <c:pt idx="112">
                  <c:v>59.39</c:v>
                </c:pt>
                <c:pt idx="113">
                  <c:v>61.33</c:v>
                </c:pt>
                <c:pt idx="114">
                  <c:v>65.83</c:v>
                </c:pt>
                <c:pt idx="115">
                  <c:v>68.92</c:v>
                </c:pt>
                <c:pt idx="116">
                  <c:v>70.42</c:v>
                </c:pt>
                <c:pt idx="117">
                  <c:v>72.02</c:v>
                </c:pt>
                <c:pt idx="118">
                  <c:v>78.42</c:v>
                </c:pt>
                <c:pt idx="119">
                  <c:v>79.48</c:v>
                </c:pt>
                <c:pt idx="120">
                  <c:v>82.8</c:v>
                </c:pt>
                <c:pt idx="121">
                  <c:v>83.66</c:v>
                </c:pt>
                <c:pt idx="122">
                  <c:v>90.11</c:v>
                </c:pt>
                <c:pt idx="123">
                  <c:v>90.63</c:v>
                </c:pt>
                <c:pt idx="124">
                  <c:v>94.89</c:v>
                </c:pt>
                <c:pt idx="127">
                  <c:v>21.51</c:v>
                </c:pt>
                <c:pt idx="128">
                  <c:v>23.62</c:v>
                </c:pt>
                <c:pt idx="129">
                  <c:v>28.43</c:v>
                </c:pt>
                <c:pt idx="130">
                  <c:v>31.81</c:v>
                </c:pt>
                <c:pt idx="131">
                  <c:v>36.549999999999997</c:v>
                </c:pt>
                <c:pt idx="132">
                  <c:v>41.57</c:v>
                </c:pt>
                <c:pt idx="133">
                  <c:v>44.72</c:v>
                </c:pt>
                <c:pt idx="134">
                  <c:v>47.35</c:v>
                </c:pt>
                <c:pt idx="135">
                  <c:v>51.97</c:v>
                </c:pt>
                <c:pt idx="136">
                  <c:v>56.55</c:v>
                </c:pt>
                <c:pt idx="137">
                  <c:v>59.39</c:v>
                </c:pt>
                <c:pt idx="138">
                  <c:v>61.33</c:v>
                </c:pt>
                <c:pt idx="139">
                  <c:v>65.83</c:v>
                </c:pt>
                <c:pt idx="140">
                  <c:v>68.92</c:v>
                </c:pt>
                <c:pt idx="141">
                  <c:v>70.42</c:v>
                </c:pt>
                <c:pt idx="142">
                  <c:v>72.02</c:v>
                </c:pt>
                <c:pt idx="143">
                  <c:v>78.42</c:v>
                </c:pt>
                <c:pt idx="144">
                  <c:v>79.48</c:v>
                </c:pt>
                <c:pt idx="145">
                  <c:v>82.8</c:v>
                </c:pt>
                <c:pt idx="146">
                  <c:v>83.66</c:v>
                </c:pt>
                <c:pt idx="147">
                  <c:v>90.11</c:v>
                </c:pt>
                <c:pt idx="148">
                  <c:v>90.63</c:v>
                </c:pt>
                <c:pt idx="149">
                  <c:v>94.89</c:v>
                </c:pt>
                <c:pt idx="152">
                  <c:v>20.99</c:v>
                </c:pt>
                <c:pt idx="153">
                  <c:v>22.61</c:v>
                </c:pt>
                <c:pt idx="154">
                  <c:v>23</c:v>
                </c:pt>
                <c:pt idx="155">
                  <c:v>24.11</c:v>
                </c:pt>
                <c:pt idx="156">
                  <c:v>26.02</c:v>
                </c:pt>
                <c:pt idx="157">
                  <c:v>31.46</c:v>
                </c:pt>
                <c:pt idx="158">
                  <c:v>32.93</c:v>
                </c:pt>
                <c:pt idx="159">
                  <c:v>35.67</c:v>
                </c:pt>
                <c:pt idx="160">
                  <c:v>37.32</c:v>
                </c:pt>
                <c:pt idx="161">
                  <c:v>40.49</c:v>
                </c:pt>
                <c:pt idx="162">
                  <c:v>45.54</c:v>
                </c:pt>
                <c:pt idx="163">
                  <c:v>46.33</c:v>
                </c:pt>
                <c:pt idx="164">
                  <c:v>50.82</c:v>
                </c:pt>
                <c:pt idx="165">
                  <c:v>55.24</c:v>
                </c:pt>
                <c:pt idx="166">
                  <c:v>60.11</c:v>
                </c:pt>
                <c:pt idx="167">
                  <c:v>65.44</c:v>
                </c:pt>
                <c:pt idx="168">
                  <c:v>66.569999999999993</c:v>
                </c:pt>
                <c:pt idx="169">
                  <c:v>72.52</c:v>
                </c:pt>
                <c:pt idx="170">
                  <c:v>88.1</c:v>
                </c:pt>
                <c:pt idx="173">
                  <c:v>0</c:v>
                </c:pt>
                <c:pt idx="174">
                  <c:v>20.9</c:v>
                </c:pt>
                <c:pt idx="175">
                  <c:v>22.16</c:v>
                </c:pt>
                <c:pt idx="176">
                  <c:v>23.05</c:v>
                </c:pt>
                <c:pt idx="177">
                  <c:v>23.28</c:v>
                </c:pt>
                <c:pt idx="178">
                  <c:v>24.2</c:v>
                </c:pt>
                <c:pt idx="179">
                  <c:v>25.31</c:v>
                </c:pt>
                <c:pt idx="180">
                  <c:v>26.17</c:v>
                </c:pt>
                <c:pt idx="181">
                  <c:v>27.19</c:v>
                </c:pt>
                <c:pt idx="182">
                  <c:v>27.46</c:v>
                </c:pt>
                <c:pt idx="183">
                  <c:v>28.52</c:v>
                </c:pt>
                <c:pt idx="184">
                  <c:v>28.89</c:v>
                </c:pt>
                <c:pt idx="185">
                  <c:v>29.81</c:v>
                </c:pt>
                <c:pt idx="186">
                  <c:v>30.69</c:v>
                </c:pt>
                <c:pt idx="187">
                  <c:v>32.270000000000003</c:v>
                </c:pt>
                <c:pt idx="188">
                  <c:v>33.49</c:v>
                </c:pt>
                <c:pt idx="189">
                  <c:v>33.82</c:v>
                </c:pt>
                <c:pt idx="190">
                  <c:v>34.47</c:v>
                </c:pt>
                <c:pt idx="191">
                  <c:v>35.17</c:v>
                </c:pt>
                <c:pt idx="192">
                  <c:v>36.49</c:v>
                </c:pt>
                <c:pt idx="193">
                  <c:v>37.51</c:v>
                </c:pt>
                <c:pt idx="194">
                  <c:v>37.880000000000003</c:v>
                </c:pt>
                <c:pt idx="195">
                  <c:v>38.92</c:v>
                </c:pt>
                <c:pt idx="196">
                  <c:v>40.36</c:v>
                </c:pt>
                <c:pt idx="197">
                  <c:v>42.13</c:v>
                </c:pt>
                <c:pt idx="198">
                  <c:v>42.67</c:v>
                </c:pt>
                <c:pt idx="199">
                  <c:v>43.09</c:v>
                </c:pt>
                <c:pt idx="200">
                  <c:v>43.43</c:v>
                </c:pt>
                <c:pt idx="201">
                  <c:v>45.02</c:v>
                </c:pt>
                <c:pt idx="202">
                  <c:v>46.98</c:v>
                </c:pt>
                <c:pt idx="203">
                  <c:v>49.03</c:v>
                </c:pt>
                <c:pt idx="204">
                  <c:v>49.65</c:v>
                </c:pt>
                <c:pt idx="205">
                  <c:v>51.86</c:v>
                </c:pt>
                <c:pt idx="206">
                  <c:v>53.73</c:v>
                </c:pt>
                <c:pt idx="207">
                  <c:v>56.06</c:v>
                </c:pt>
                <c:pt idx="208">
                  <c:v>58.49</c:v>
                </c:pt>
                <c:pt idx="209">
                  <c:v>61.02</c:v>
                </c:pt>
                <c:pt idx="210">
                  <c:v>63.19</c:v>
                </c:pt>
                <c:pt idx="211">
                  <c:v>63.81</c:v>
                </c:pt>
                <c:pt idx="212">
                  <c:v>65.92</c:v>
                </c:pt>
                <c:pt idx="213">
                  <c:v>67.38</c:v>
                </c:pt>
                <c:pt idx="214">
                  <c:v>70.180000000000007</c:v>
                </c:pt>
                <c:pt idx="215">
                  <c:v>71.069999999999993</c:v>
                </c:pt>
                <c:pt idx="216">
                  <c:v>73.569999999999993</c:v>
                </c:pt>
                <c:pt idx="217">
                  <c:v>75.14</c:v>
                </c:pt>
                <c:pt idx="218">
                  <c:v>77.77</c:v>
                </c:pt>
                <c:pt idx="219">
                  <c:v>78.75</c:v>
                </c:pt>
                <c:pt idx="220">
                  <c:v>79.75</c:v>
                </c:pt>
                <c:pt idx="221">
                  <c:v>81.41</c:v>
                </c:pt>
                <c:pt idx="222">
                  <c:v>82.54</c:v>
                </c:pt>
                <c:pt idx="223">
                  <c:v>86.1</c:v>
                </c:pt>
                <c:pt idx="224">
                  <c:v>89.09</c:v>
                </c:pt>
                <c:pt idx="225">
                  <c:v>89.96</c:v>
                </c:pt>
                <c:pt idx="226">
                  <c:v>91.77</c:v>
                </c:pt>
                <c:pt idx="227">
                  <c:v>95.39</c:v>
                </c:pt>
                <c:pt idx="230">
                  <c:v>0</c:v>
                </c:pt>
                <c:pt idx="231">
                  <c:v>23.66</c:v>
                </c:pt>
                <c:pt idx="232">
                  <c:v>30.2</c:v>
                </c:pt>
                <c:pt idx="233">
                  <c:v>32.270000000000003</c:v>
                </c:pt>
                <c:pt idx="234">
                  <c:v>38.1</c:v>
                </c:pt>
                <c:pt idx="235">
                  <c:v>38.81</c:v>
                </c:pt>
                <c:pt idx="236">
                  <c:v>39.53</c:v>
                </c:pt>
                <c:pt idx="237">
                  <c:v>40.25</c:v>
                </c:pt>
                <c:pt idx="238">
                  <c:v>41.77</c:v>
                </c:pt>
                <c:pt idx="239">
                  <c:v>49.75</c:v>
                </c:pt>
                <c:pt idx="240">
                  <c:v>64.69</c:v>
                </c:pt>
                <c:pt idx="241">
                  <c:v>65.61</c:v>
                </c:pt>
                <c:pt idx="242">
                  <c:v>74.5</c:v>
                </c:pt>
                <c:pt idx="243">
                  <c:v>75.489999999999995</c:v>
                </c:pt>
                <c:pt idx="244">
                  <c:v>77.349999999999994</c:v>
                </c:pt>
                <c:pt idx="245">
                  <c:v>78.37</c:v>
                </c:pt>
                <c:pt idx="246">
                  <c:v>79.39</c:v>
                </c:pt>
                <c:pt idx="247">
                  <c:v>90.38</c:v>
                </c:pt>
                <c:pt idx="248">
                  <c:v>91.5</c:v>
                </c:pt>
                <c:pt idx="251">
                  <c:v>0</c:v>
                </c:pt>
                <c:pt idx="252">
                  <c:v>23.66</c:v>
                </c:pt>
                <c:pt idx="253">
                  <c:v>30.2</c:v>
                </c:pt>
                <c:pt idx="254">
                  <c:v>32.270000000000003</c:v>
                </c:pt>
                <c:pt idx="255">
                  <c:v>38.1</c:v>
                </c:pt>
                <c:pt idx="256">
                  <c:v>38.81</c:v>
                </c:pt>
                <c:pt idx="257">
                  <c:v>39.53</c:v>
                </c:pt>
                <c:pt idx="258">
                  <c:v>40.25</c:v>
                </c:pt>
                <c:pt idx="259">
                  <c:v>41.77</c:v>
                </c:pt>
                <c:pt idx="260">
                  <c:v>49.75</c:v>
                </c:pt>
                <c:pt idx="261">
                  <c:v>64.69</c:v>
                </c:pt>
                <c:pt idx="262">
                  <c:v>65.61</c:v>
                </c:pt>
                <c:pt idx="263">
                  <c:v>74.5</c:v>
                </c:pt>
                <c:pt idx="264">
                  <c:v>75.489999999999995</c:v>
                </c:pt>
                <c:pt idx="265">
                  <c:v>77.349999999999994</c:v>
                </c:pt>
                <c:pt idx="266">
                  <c:v>78.37</c:v>
                </c:pt>
                <c:pt idx="267">
                  <c:v>79.39</c:v>
                </c:pt>
                <c:pt idx="268">
                  <c:v>90.38</c:v>
                </c:pt>
                <c:pt idx="269">
                  <c:v>91.5</c:v>
                </c:pt>
                <c:pt idx="272">
                  <c:v>0</c:v>
                </c:pt>
                <c:pt idx="273">
                  <c:v>23.66</c:v>
                </c:pt>
                <c:pt idx="274">
                  <c:v>30.2</c:v>
                </c:pt>
                <c:pt idx="275">
                  <c:v>32.270000000000003</c:v>
                </c:pt>
                <c:pt idx="276">
                  <c:v>38.1</c:v>
                </c:pt>
                <c:pt idx="277">
                  <c:v>38.81</c:v>
                </c:pt>
                <c:pt idx="278">
                  <c:v>39.53</c:v>
                </c:pt>
                <c:pt idx="279">
                  <c:v>40.25</c:v>
                </c:pt>
                <c:pt idx="280">
                  <c:v>41.77</c:v>
                </c:pt>
                <c:pt idx="281">
                  <c:v>49.75</c:v>
                </c:pt>
                <c:pt idx="282">
                  <c:v>64.69</c:v>
                </c:pt>
                <c:pt idx="283">
                  <c:v>65.61</c:v>
                </c:pt>
                <c:pt idx="284">
                  <c:v>74.5</c:v>
                </c:pt>
                <c:pt idx="285">
                  <c:v>75.489999999999995</c:v>
                </c:pt>
                <c:pt idx="286">
                  <c:v>77.349999999999994</c:v>
                </c:pt>
                <c:pt idx="287">
                  <c:v>78.37</c:v>
                </c:pt>
                <c:pt idx="288">
                  <c:v>79.39</c:v>
                </c:pt>
                <c:pt idx="289">
                  <c:v>90.38</c:v>
                </c:pt>
                <c:pt idx="290">
                  <c:v>91.5</c:v>
                </c:pt>
                <c:pt idx="293">
                  <c:v>20.350000000000001</c:v>
                </c:pt>
                <c:pt idx="294">
                  <c:v>20.7</c:v>
                </c:pt>
                <c:pt idx="295">
                  <c:v>22.22</c:v>
                </c:pt>
                <c:pt idx="296">
                  <c:v>22.6</c:v>
                </c:pt>
                <c:pt idx="297">
                  <c:v>23.17</c:v>
                </c:pt>
                <c:pt idx="298">
                  <c:v>23.56</c:v>
                </c:pt>
                <c:pt idx="299">
                  <c:v>24.58</c:v>
                </c:pt>
                <c:pt idx="300">
                  <c:v>24.98</c:v>
                </c:pt>
                <c:pt idx="301">
                  <c:v>25.41</c:v>
                </c:pt>
                <c:pt idx="302">
                  <c:v>25.85</c:v>
                </c:pt>
                <c:pt idx="303">
                  <c:v>26.49</c:v>
                </c:pt>
                <c:pt idx="304">
                  <c:v>27.35</c:v>
                </c:pt>
                <c:pt idx="305">
                  <c:v>28.94</c:v>
                </c:pt>
                <c:pt idx="306">
                  <c:v>29.63</c:v>
                </c:pt>
                <c:pt idx="307">
                  <c:v>30.08</c:v>
                </c:pt>
                <c:pt idx="308">
                  <c:v>30.79</c:v>
                </c:pt>
                <c:pt idx="309">
                  <c:v>31.52</c:v>
                </c:pt>
                <c:pt idx="310">
                  <c:v>31.99</c:v>
                </c:pt>
                <c:pt idx="311">
                  <c:v>33.39</c:v>
                </c:pt>
                <c:pt idx="312">
                  <c:v>35.04</c:v>
                </c:pt>
                <c:pt idx="313">
                  <c:v>35.64</c:v>
                </c:pt>
                <c:pt idx="314">
                  <c:v>37.31</c:v>
                </c:pt>
                <c:pt idx="315">
                  <c:v>39.17</c:v>
                </c:pt>
                <c:pt idx="316">
                  <c:v>39.72</c:v>
                </c:pt>
                <c:pt idx="317">
                  <c:v>41.65</c:v>
                </c:pt>
                <c:pt idx="318">
                  <c:v>43.39</c:v>
                </c:pt>
                <c:pt idx="319">
                  <c:v>44.95</c:v>
                </c:pt>
                <c:pt idx="320">
                  <c:v>47.04</c:v>
                </c:pt>
                <c:pt idx="321">
                  <c:v>48.14</c:v>
                </c:pt>
                <c:pt idx="322">
                  <c:v>48.97</c:v>
                </c:pt>
                <c:pt idx="323">
                  <c:v>50.61</c:v>
                </c:pt>
                <c:pt idx="324">
                  <c:v>52.88</c:v>
                </c:pt>
                <c:pt idx="325">
                  <c:v>54.11</c:v>
                </c:pt>
                <c:pt idx="326">
                  <c:v>54.82</c:v>
                </c:pt>
                <c:pt idx="327">
                  <c:v>55.24</c:v>
                </c:pt>
                <c:pt idx="328">
                  <c:v>57.12</c:v>
                </c:pt>
                <c:pt idx="329">
                  <c:v>58.31</c:v>
                </c:pt>
                <c:pt idx="330">
                  <c:v>59.06</c:v>
                </c:pt>
                <c:pt idx="331">
                  <c:v>60.42</c:v>
                </c:pt>
                <c:pt idx="332">
                  <c:v>61.6</c:v>
                </c:pt>
                <c:pt idx="333">
                  <c:v>63.42</c:v>
                </c:pt>
                <c:pt idx="334">
                  <c:v>64.72</c:v>
                </c:pt>
                <c:pt idx="335">
                  <c:v>66.09</c:v>
                </c:pt>
                <c:pt idx="336">
                  <c:v>66.92</c:v>
                </c:pt>
                <c:pt idx="337">
                  <c:v>68.28</c:v>
                </c:pt>
                <c:pt idx="338">
                  <c:v>69.45</c:v>
                </c:pt>
                <c:pt idx="339">
                  <c:v>71.48</c:v>
                </c:pt>
                <c:pt idx="340">
                  <c:v>74.41</c:v>
                </c:pt>
                <c:pt idx="341">
                  <c:v>76.489999999999995</c:v>
                </c:pt>
                <c:pt idx="342">
                  <c:v>77.430000000000007</c:v>
                </c:pt>
                <c:pt idx="343">
                  <c:v>78.97</c:v>
                </c:pt>
                <c:pt idx="344">
                  <c:v>82.13</c:v>
                </c:pt>
                <c:pt idx="345">
                  <c:v>83.76</c:v>
                </c:pt>
                <c:pt idx="346">
                  <c:v>85.89</c:v>
                </c:pt>
                <c:pt idx="347">
                  <c:v>85.94</c:v>
                </c:pt>
                <c:pt idx="348">
                  <c:v>87.41</c:v>
                </c:pt>
                <c:pt idx="349">
                  <c:v>89.39</c:v>
                </c:pt>
                <c:pt idx="350">
                  <c:v>91.42</c:v>
                </c:pt>
                <c:pt idx="351">
                  <c:v>92.98</c:v>
                </c:pt>
                <c:pt idx="352">
                  <c:v>95.25</c:v>
                </c:pt>
                <c:pt idx="353">
                  <c:v>97.56</c:v>
                </c:pt>
                <c:pt idx="356">
                  <c:v>0</c:v>
                </c:pt>
                <c:pt idx="357">
                  <c:v>20.92</c:v>
                </c:pt>
                <c:pt idx="358">
                  <c:v>21.87</c:v>
                </c:pt>
                <c:pt idx="359">
                  <c:v>22.85</c:v>
                </c:pt>
                <c:pt idx="360">
                  <c:v>23.87</c:v>
                </c:pt>
                <c:pt idx="361">
                  <c:v>28.98</c:v>
                </c:pt>
                <c:pt idx="362">
                  <c:v>29.66</c:v>
                </c:pt>
                <c:pt idx="363">
                  <c:v>34.07</c:v>
                </c:pt>
                <c:pt idx="364">
                  <c:v>41.44</c:v>
                </c:pt>
                <c:pt idx="365">
                  <c:v>46.7</c:v>
                </c:pt>
                <c:pt idx="366">
                  <c:v>52.62</c:v>
                </c:pt>
                <c:pt idx="367">
                  <c:v>54.64</c:v>
                </c:pt>
                <c:pt idx="368">
                  <c:v>57.61</c:v>
                </c:pt>
                <c:pt idx="369">
                  <c:v>59.8</c:v>
                </c:pt>
                <c:pt idx="370">
                  <c:v>60.65</c:v>
                </c:pt>
                <c:pt idx="371">
                  <c:v>61.43</c:v>
                </c:pt>
                <c:pt idx="372">
                  <c:v>69.19</c:v>
                </c:pt>
                <c:pt idx="373">
                  <c:v>79.36</c:v>
                </c:pt>
                <c:pt idx="374">
                  <c:v>82.28</c:v>
                </c:pt>
                <c:pt idx="375">
                  <c:v>83.28</c:v>
                </c:pt>
                <c:pt idx="376">
                  <c:v>88.15</c:v>
                </c:pt>
                <c:pt idx="377">
                  <c:v>89.21</c:v>
                </c:pt>
                <c:pt idx="378">
                  <c:v>93.05</c:v>
                </c:pt>
                <c:pt idx="381">
                  <c:v>22.25</c:v>
                </c:pt>
                <c:pt idx="382">
                  <c:v>24.68</c:v>
                </c:pt>
                <c:pt idx="383">
                  <c:v>27.19</c:v>
                </c:pt>
                <c:pt idx="384">
                  <c:v>29.26</c:v>
                </c:pt>
                <c:pt idx="385">
                  <c:v>29.76</c:v>
                </c:pt>
                <c:pt idx="386">
                  <c:v>32.549999999999997</c:v>
                </c:pt>
                <c:pt idx="387">
                  <c:v>33.659999999999997</c:v>
                </c:pt>
                <c:pt idx="388">
                  <c:v>36.229999999999997</c:v>
                </c:pt>
                <c:pt idx="389">
                  <c:v>37.44</c:v>
                </c:pt>
                <c:pt idx="390">
                  <c:v>40.9</c:v>
                </c:pt>
                <c:pt idx="391">
                  <c:v>44.03</c:v>
                </c:pt>
                <c:pt idx="392">
                  <c:v>47.41</c:v>
                </c:pt>
                <c:pt idx="393">
                  <c:v>48.06</c:v>
                </c:pt>
                <c:pt idx="394">
                  <c:v>52.45</c:v>
                </c:pt>
                <c:pt idx="395">
                  <c:v>54.77</c:v>
                </c:pt>
                <c:pt idx="396">
                  <c:v>55.58</c:v>
                </c:pt>
                <c:pt idx="397">
                  <c:v>60.62</c:v>
                </c:pt>
                <c:pt idx="398">
                  <c:v>64.16</c:v>
                </c:pt>
                <c:pt idx="399">
                  <c:v>66.88</c:v>
                </c:pt>
                <c:pt idx="400">
                  <c:v>72.91</c:v>
                </c:pt>
                <c:pt idx="401">
                  <c:v>79.459999999999994</c:v>
                </c:pt>
                <c:pt idx="402">
                  <c:v>82.89</c:v>
                </c:pt>
                <c:pt idx="403">
                  <c:v>83.92</c:v>
                </c:pt>
                <c:pt idx="404">
                  <c:v>87.32</c:v>
                </c:pt>
                <c:pt idx="405">
                  <c:v>93.33</c:v>
                </c:pt>
                <c:pt idx="408">
                  <c:v>20.93</c:v>
                </c:pt>
                <c:pt idx="409">
                  <c:v>21.61</c:v>
                </c:pt>
                <c:pt idx="410">
                  <c:v>22.56</c:v>
                </c:pt>
                <c:pt idx="411">
                  <c:v>23.26</c:v>
                </c:pt>
                <c:pt idx="412">
                  <c:v>23.86</c:v>
                </c:pt>
                <c:pt idx="413">
                  <c:v>24.28</c:v>
                </c:pt>
                <c:pt idx="414">
                  <c:v>25.36</c:v>
                </c:pt>
                <c:pt idx="415">
                  <c:v>26</c:v>
                </c:pt>
                <c:pt idx="416">
                  <c:v>26.64</c:v>
                </c:pt>
                <c:pt idx="417">
                  <c:v>27.31</c:v>
                </c:pt>
                <c:pt idx="418">
                  <c:v>28.52</c:v>
                </c:pt>
                <c:pt idx="419">
                  <c:v>29.23</c:v>
                </c:pt>
                <c:pt idx="420">
                  <c:v>30.52</c:v>
                </c:pt>
                <c:pt idx="421">
                  <c:v>31.87</c:v>
                </c:pt>
                <c:pt idx="422">
                  <c:v>33.25</c:v>
                </c:pt>
                <c:pt idx="423">
                  <c:v>34.81</c:v>
                </c:pt>
                <c:pt idx="424">
                  <c:v>35.65</c:v>
                </c:pt>
                <c:pt idx="425">
                  <c:v>36.31</c:v>
                </c:pt>
                <c:pt idx="426">
                  <c:v>45.52</c:v>
                </c:pt>
                <c:pt idx="427">
                  <c:v>46.59</c:v>
                </c:pt>
                <c:pt idx="428">
                  <c:v>47.5</c:v>
                </c:pt>
                <c:pt idx="429">
                  <c:v>48.52</c:v>
                </c:pt>
                <c:pt idx="430">
                  <c:v>50.8</c:v>
                </c:pt>
                <c:pt idx="431">
                  <c:v>53.01</c:v>
                </c:pt>
                <c:pt idx="432">
                  <c:v>65.790000000000006</c:v>
                </c:pt>
                <c:pt idx="433">
                  <c:v>68.63</c:v>
                </c:pt>
                <c:pt idx="434">
                  <c:v>70.08</c:v>
                </c:pt>
                <c:pt idx="435">
                  <c:v>73.11</c:v>
                </c:pt>
                <c:pt idx="436">
                  <c:v>74.64</c:v>
                </c:pt>
                <c:pt idx="437">
                  <c:v>76.19</c:v>
                </c:pt>
                <c:pt idx="438">
                  <c:v>77.91</c:v>
                </c:pt>
                <c:pt idx="439">
                  <c:v>81.23</c:v>
                </c:pt>
                <c:pt idx="440">
                  <c:v>85.05</c:v>
                </c:pt>
                <c:pt idx="441">
                  <c:v>88.67</c:v>
                </c:pt>
                <c:pt idx="442">
                  <c:v>92.84</c:v>
                </c:pt>
                <c:pt idx="445">
                  <c:v>0</c:v>
                </c:pt>
                <c:pt idx="446">
                  <c:v>20.149999999999999</c:v>
                </c:pt>
                <c:pt idx="447">
                  <c:v>21.23</c:v>
                </c:pt>
                <c:pt idx="448">
                  <c:v>22.03</c:v>
                </c:pt>
                <c:pt idx="449">
                  <c:v>30.7</c:v>
                </c:pt>
                <c:pt idx="450">
                  <c:v>32.28</c:v>
                </c:pt>
                <c:pt idx="451">
                  <c:v>35.619999999999997</c:v>
                </c:pt>
                <c:pt idx="452">
                  <c:v>37.369999999999997</c:v>
                </c:pt>
                <c:pt idx="453">
                  <c:v>45</c:v>
                </c:pt>
                <c:pt idx="454">
                  <c:v>45.47</c:v>
                </c:pt>
                <c:pt idx="455">
                  <c:v>49.06</c:v>
                </c:pt>
                <c:pt idx="456">
                  <c:v>69.09</c:v>
                </c:pt>
                <c:pt idx="457">
                  <c:v>97.54</c:v>
                </c:pt>
                <c:pt idx="460">
                  <c:v>0</c:v>
                </c:pt>
                <c:pt idx="461">
                  <c:v>22.23</c:v>
                </c:pt>
                <c:pt idx="462">
                  <c:v>24.84</c:v>
                </c:pt>
                <c:pt idx="463">
                  <c:v>27.29</c:v>
                </c:pt>
                <c:pt idx="464">
                  <c:v>29.85</c:v>
                </c:pt>
                <c:pt idx="465">
                  <c:v>33.74</c:v>
                </c:pt>
                <c:pt idx="466">
                  <c:v>35.42</c:v>
                </c:pt>
                <c:pt idx="467">
                  <c:v>36.44</c:v>
                </c:pt>
                <c:pt idx="468">
                  <c:v>40.96</c:v>
                </c:pt>
                <c:pt idx="469">
                  <c:v>42.39</c:v>
                </c:pt>
                <c:pt idx="470">
                  <c:v>47.49</c:v>
                </c:pt>
                <c:pt idx="471">
                  <c:v>51.1</c:v>
                </c:pt>
                <c:pt idx="472">
                  <c:v>52.9</c:v>
                </c:pt>
                <c:pt idx="473">
                  <c:v>59.01</c:v>
                </c:pt>
                <c:pt idx="474">
                  <c:v>61.54</c:v>
                </c:pt>
                <c:pt idx="475">
                  <c:v>66.23</c:v>
                </c:pt>
                <c:pt idx="476">
                  <c:v>70.599999999999994</c:v>
                </c:pt>
                <c:pt idx="477">
                  <c:v>75.989999999999995</c:v>
                </c:pt>
                <c:pt idx="478">
                  <c:v>84.34</c:v>
                </c:pt>
                <c:pt idx="479">
                  <c:v>90.8</c:v>
                </c:pt>
                <c:pt idx="480">
                  <c:v>95.06</c:v>
                </c:pt>
                <c:pt idx="483">
                  <c:v>0</c:v>
                </c:pt>
                <c:pt idx="484">
                  <c:v>20.92</c:v>
                </c:pt>
                <c:pt idx="485">
                  <c:v>21.66</c:v>
                </c:pt>
                <c:pt idx="486">
                  <c:v>24</c:v>
                </c:pt>
                <c:pt idx="487">
                  <c:v>25.27</c:v>
                </c:pt>
                <c:pt idx="488">
                  <c:v>26.05</c:v>
                </c:pt>
                <c:pt idx="489">
                  <c:v>28.72</c:v>
                </c:pt>
                <c:pt idx="490">
                  <c:v>30.06</c:v>
                </c:pt>
                <c:pt idx="491">
                  <c:v>31.63</c:v>
                </c:pt>
                <c:pt idx="492">
                  <c:v>32.94</c:v>
                </c:pt>
                <c:pt idx="493">
                  <c:v>36.33</c:v>
                </c:pt>
                <c:pt idx="494">
                  <c:v>39.49</c:v>
                </c:pt>
                <c:pt idx="495">
                  <c:v>41.54</c:v>
                </c:pt>
                <c:pt idx="496">
                  <c:v>45.82</c:v>
                </c:pt>
                <c:pt idx="497">
                  <c:v>46.02</c:v>
                </c:pt>
                <c:pt idx="498">
                  <c:v>47.61</c:v>
                </c:pt>
                <c:pt idx="499">
                  <c:v>52.52</c:v>
                </c:pt>
                <c:pt idx="500">
                  <c:v>54.53</c:v>
                </c:pt>
                <c:pt idx="501">
                  <c:v>57.09</c:v>
                </c:pt>
                <c:pt idx="502">
                  <c:v>59.26</c:v>
                </c:pt>
                <c:pt idx="503">
                  <c:v>62.04</c:v>
                </c:pt>
                <c:pt idx="504">
                  <c:v>66.64</c:v>
                </c:pt>
                <c:pt idx="505">
                  <c:v>68.45</c:v>
                </c:pt>
                <c:pt idx="506">
                  <c:v>73.400000000000006</c:v>
                </c:pt>
                <c:pt idx="507">
                  <c:v>74.599999999999994</c:v>
                </c:pt>
                <c:pt idx="508">
                  <c:v>76.12</c:v>
                </c:pt>
                <c:pt idx="509">
                  <c:v>79.7</c:v>
                </c:pt>
                <c:pt idx="510">
                  <c:v>85.28</c:v>
                </c:pt>
                <c:pt idx="511">
                  <c:v>88.4</c:v>
                </c:pt>
                <c:pt idx="514">
                  <c:v>0</c:v>
                </c:pt>
                <c:pt idx="515">
                  <c:v>20.92</c:v>
                </c:pt>
                <c:pt idx="516">
                  <c:v>21.66</c:v>
                </c:pt>
                <c:pt idx="517">
                  <c:v>24</c:v>
                </c:pt>
                <c:pt idx="518">
                  <c:v>25.27</c:v>
                </c:pt>
                <c:pt idx="519">
                  <c:v>26.05</c:v>
                </c:pt>
                <c:pt idx="520">
                  <c:v>28.72</c:v>
                </c:pt>
                <c:pt idx="521">
                  <c:v>30.06</c:v>
                </c:pt>
                <c:pt idx="522">
                  <c:v>31.63</c:v>
                </c:pt>
                <c:pt idx="523">
                  <c:v>32.94</c:v>
                </c:pt>
                <c:pt idx="524">
                  <c:v>36.33</c:v>
                </c:pt>
                <c:pt idx="525">
                  <c:v>39.49</c:v>
                </c:pt>
                <c:pt idx="526">
                  <c:v>41.54</c:v>
                </c:pt>
                <c:pt idx="527">
                  <c:v>45.82</c:v>
                </c:pt>
                <c:pt idx="528">
                  <c:v>46.02</c:v>
                </c:pt>
                <c:pt idx="529">
                  <c:v>47.61</c:v>
                </c:pt>
                <c:pt idx="530">
                  <c:v>52.52</c:v>
                </c:pt>
                <c:pt idx="531">
                  <c:v>54.53</c:v>
                </c:pt>
                <c:pt idx="532">
                  <c:v>57.09</c:v>
                </c:pt>
                <c:pt idx="533">
                  <c:v>59.26</c:v>
                </c:pt>
                <c:pt idx="534">
                  <c:v>62.04</c:v>
                </c:pt>
                <c:pt idx="535">
                  <c:v>66.64</c:v>
                </c:pt>
                <c:pt idx="536">
                  <c:v>68.45</c:v>
                </c:pt>
                <c:pt idx="537">
                  <c:v>73.400000000000006</c:v>
                </c:pt>
                <c:pt idx="538">
                  <c:v>74.599999999999994</c:v>
                </c:pt>
                <c:pt idx="539">
                  <c:v>76.12</c:v>
                </c:pt>
                <c:pt idx="540">
                  <c:v>79.7</c:v>
                </c:pt>
                <c:pt idx="541">
                  <c:v>85.28</c:v>
                </c:pt>
                <c:pt idx="542">
                  <c:v>88.4</c:v>
                </c:pt>
                <c:pt idx="545">
                  <c:v>20.78</c:v>
                </c:pt>
                <c:pt idx="546">
                  <c:v>22.26</c:v>
                </c:pt>
                <c:pt idx="547">
                  <c:v>22.85</c:v>
                </c:pt>
                <c:pt idx="548">
                  <c:v>29.68</c:v>
                </c:pt>
                <c:pt idx="549">
                  <c:v>30.97</c:v>
                </c:pt>
                <c:pt idx="550">
                  <c:v>39.83</c:v>
                </c:pt>
                <c:pt idx="551">
                  <c:v>40.76</c:v>
                </c:pt>
                <c:pt idx="552">
                  <c:v>41.71</c:v>
                </c:pt>
                <c:pt idx="553">
                  <c:v>42.48</c:v>
                </c:pt>
                <c:pt idx="554">
                  <c:v>45.01</c:v>
                </c:pt>
                <c:pt idx="555">
                  <c:v>46.61</c:v>
                </c:pt>
                <c:pt idx="556">
                  <c:v>47.67</c:v>
                </c:pt>
                <c:pt idx="557">
                  <c:v>50.53</c:v>
                </c:pt>
                <c:pt idx="558">
                  <c:v>52.37</c:v>
                </c:pt>
                <c:pt idx="559">
                  <c:v>54.21</c:v>
                </c:pt>
                <c:pt idx="560">
                  <c:v>56.09</c:v>
                </c:pt>
                <c:pt idx="561">
                  <c:v>57.99</c:v>
                </c:pt>
                <c:pt idx="562">
                  <c:v>62.06</c:v>
                </c:pt>
                <c:pt idx="563">
                  <c:v>78.709999999999994</c:v>
                </c:pt>
                <c:pt idx="566">
                  <c:v>20.99</c:v>
                </c:pt>
                <c:pt idx="567">
                  <c:v>21.84</c:v>
                </c:pt>
                <c:pt idx="568">
                  <c:v>22.72</c:v>
                </c:pt>
                <c:pt idx="569">
                  <c:v>23.41</c:v>
                </c:pt>
                <c:pt idx="570">
                  <c:v>24.54</c:v>
                </c:pt>
                <c:pt idx="571">
                  <c:v>25.91</c:v>
                </c:pt>
                <c:pt idx="572">
                  <c:v>27.29</c:v>
                </c:pt>
                <c:pt idx="573">
                  <c:v>29.37</c:v>
                </c:pt>
                <c:pt idx="574">
                  <c:v>54.58</c:v>
                </c:pt>
                <c:pt idx="575">
                  <c:v>59.39</c:v>
                </c:pt>
                <c:pt idx="576">
                  <c:v>62.05</c:v>
                </c:pt>
                <c:pt idx="577">
                  <c:v>63.63</c:v>
                </c:pt>
                <c:pt idx="578">
                  <c:v>67.569999999999993</c:v>
                </c:pt>
                <c:pt idx="579">
                  <c:v>69</c:v>
                </c:pt>
                <c:pt idx="580">
                  <c:v>75.180000000000007</c:v>
                </c:pt>
                <c:pt idx="581">
                  <c:v>78.510000000000005</c:v>
                </c:pt>
                <c:pt idx="582">
                  <c:v>80.48</c:v>
                </c:pt>
                <c:pt idx="585">
                  <c:v>0</c:v>
                </c:pt>
                <c:pt idx="586">
                  <c:v>24.37</c:v>
                </c:pt>
                <c:pt idx="587">
                  <c:v>25.44</c:v>
                </c:pt>
                <c:pt idx="588">
                  <c:v>26.44</c:v>
                </c:pt>
                <c:pt idx="589">
                  <c:v>27.47</c:v>
                </c:pt>
                <c:pt idx="590">
                  <c:v>27.59</c:v>
                </c:pt>
                <c:pt idx="591">
                  <c:v>32.39</c:v>
                </c:pt>
                <c:pt idx="592">
                  <c:v>33.14</c:v>
                </c:pt>
                <c:pt idx="593">
                  <c:v>33.909999999999997</c:v>
                </c:pt>
                <c:pt idx="594">
                  <c:v>35.380000000000003</c:v>
                </c:pt>
                <c:pt idx="595">
                  <c:v>36.200000000000003</c:v>
                </c:pt>
                <c:pt idx="596">
                  <c:v>41.49</c:v>
                </c:pt>
                <c:pt idx="597">
                  <c:v>48.95</c:v>
                </c:pt>
                <c:pt idx="598">
                  <c:v>52.97</c:v>
                </c:pt>
                <c:pt idx="599">
                  <c:v>62.45</c:v>
                </c:pt>
                <c:pt idx="600">
                  <c:v>64.67</c:v>
                </c:pt>
                <c:pt idx="601">
                  <c:v>65.12</c:v>
                </c:pt>
                <c:pt idx="602">
                  <c:v>69.48</c:v>
                </c:pt>
                <c:pt idx="603">
                  <c:v>72.44</c:v>
                </c:pt>
                <c:pt idx="604">
                  <c:v>74.11</c:v>
                </c:pt>
                <c:pt idx="605">
                  <c:v>76.709999999999994</c:v>
                </c:pt>
                <c:pt idx="606">
                  <c:v>81.319999999999993</c:v>
                </c:pt>
                <c:pt idx="607">
                  <c:v>83.19</c:v>
                </c:pt>
                <c:pt idx="608">
                  <c:v>87.94</c:v>
                </c:pt>
                <c:pt idx="609">
                  <c:v>96.16</c:v>
                </c:pt>
                <c:pt idx="612">
                  <c:v>20.78</c:v>
                </c:pt>
                <c:pt idx="613">
                  <c:v>21.88</c:v>
                </c:pt>
                <c:pt idx="614">
                  <c:v>22.4</c:v>
                </c:pt>
                <c:pt idx="615">
                  <c:v>23.57</c:v>
                </c:pt>
                <c:pt idx="616">
                  <c:v>24.12</c:v>
                </c:pt>
                <c:pt idx="617">
                  <c:v>24.78</c:v>
                </c:pt>
                <c:pt idx="618">
                  <c:v>26.06</c:v>
                </c:pt>
                <c:pt idx="619">
                  <c:v>27.04</c:v>
                </c:pt>
                <c:pt idx="620">
                  <c:v>28.37</c:v>
                </c:pt>
                <c:pt idx="621">
                  <c:v>29.74</c:v>
                </c:pt>
                <c:pt idx="622">
                  <c:v>41.65</c:v>
                </c:pt>
                <c:pt idx="623">
                  <c:v>44.52</c:v>
                </c:pt>
                <c:pt idx="624">
                  <c:v>45.83</c:v>
                </c:pt>
                <c:pt idx="625">
                  <c:v>46.29</c:v>
                </c:pt>
                <c:pt idx="626">
                  <c:v>48.1</c:v>
                </c:pt>
                <c:pt idx="627">
                  <c:v>50.58</c:v>
                </c:pt>
                <c:pt idx="628">
                  <c:v>67.73</c:v>
                </c:pt>
                <c:pt idx="629">
                  <c:v>71.209999999999994</c:v>
                </c:pt>
                <c:pt idx="630">
                  <c:v>73.66</c:v>
                </c:pt>
                <c:pt idx="631">
                  <c:v>77.44</c:v>
                </c:pt>
                <c:pt idx="632">
                  <c:v>80.099999999999994</c:v>
                </c:pt>
                <c:pt idx="633">
                  <c:v>81.94</c:v>
                </c:pt>
                <c:pt idx="634">
                  <c:v>84.64</c:v>
                </c:pt>
                <c:pt idx="635">
                  <c:v>86.58</c:v>
                </c:pt>
                <c:pt idx="636">
                  <c:v>89.39</c:v>
                </c:pt>
                <c:pt idx="637">
                  <c:v>91.44</c:v>
                </c:pt>
                <c:pt idx="638">
                  <c:v>93.54</c:v>
                </c:pt>
                <c:pt idx="641">
                  <c:v>20.78</c:v>
                </c:pt>
                <c:pt idx="642">
                  <c:v>21.88</c:v>
                </c:pt>
                <c:pt idx="643">
                  <c:v>22.4</c:v>
                </c:pt>
                <c:pt idx="644">
                  <c:v>23.57</c:v>
                </c:pt>
                <c:pt idx="645">
                  <c:v>24.12</c:v>
                </c:pt>
                <c:pt idx="646">
                  <c:v>24.78</c:v>
                </c:pt>
                <c:pt idx="647">
                  <c:v>26.06</c:v>
                </c:pt>
                <c:pt idx="648">
                  <c:v>27.04</c:v>
                </c:pt>
                <c:pt idx="649">
                  <c:v>28.37</c:v>
                </c:pt>
                <c:pt idx="650">
                  <c:v>29.74</c:v>
                </c:pt>
                <c:pt idx="651">
                  <c:v>41.65</c:v>
                </c:pt>
                <c:pt idx="652">
                  <c:v>44.52</c:v>
                </c:pt>
                <c:pt idx="653">
                  <c:v>45.83</c:v>
                </c:pt>
                <c:pt idx="654">
                  <c:v>46.29</c:v>
                </c:pt>
                <c:pt idx="655">
                  <c:v>48.1</c:v>
                </c:pt>
                <c:pt idx="656">
                  <c:v>50.58</c:v>
                </c:pt>
                <c:pt idx="657">
                  <c:v>67.73</c:v>
                </c:pt>
                <c:pt idx="658">
                  <c:v>71.209999999999994</c:v>
                </c:pt>
                <c:pt idx="659">
                  <c:v>73.66</c:v>
                </c:pt>
                <c:pt idx="660">
                  <c:v>77.44</c:v>
                </c:pt>
                <c:pt idx="661">
                  <c:v>80.099999999999994</c:v>
                </c:pt>
                <c:pt idx="662">
                  <c:v>81.94</c:v>
                </c:pt>
                <c:pt idx="663">
                  <c:v>84.64</c:v>
                </c:pt>
                <c:pt idx="664">
                  <c:v>86.58</c:v>
                </c:pt>
                <c:pt idx="665">
                  <c:v>89.39</c:v>
                </c:pt>
                <c:pt idx="666">
                  <c:v>91.44</c:v>
                </c:pt>
                <c:pt idx="667">
                  <c:v>93.54</c:v>
                </c:pt>
                <c:pt idx="670">
                  <c:v>21.32</c:v>
                </c:pt>
                <c:pt idx="671">
                  <c:v>24.13</c:v>
                </c:pt>
                <c:pt idx="672">
                  <c:v>24.9</c:v>
                </c:pt>
                <c:pt idx="673">
                  <c:v>25.84</c:v>
                </c:pt>
                <c:pt idx="674">
                  <c:v>27.22</c:v>
                </c:pt>
                <c:pt idx="675">
                  <c:v>28.61</c:v>
                </c:pt>
                <c:pt idx="676">
                  <c:v>30.12</c:v>
                </c:pt>
                <c:pt idx="677">
                  <c:v>33.130000000000003</c:v>
                </c:pt>
                <c:pt idx="678">
                  <c:v>37.85</c:v>
                </c:pt>
                <c:pt idx="679">
                  <c:v>38.89</c:v>
                </c:pt>
                <c:pt idx="680">
                  <c:v>41.63</c:v>
                </c:pt>
                <c:pt idx="681">
                  <c:v>46.82</c:v>
                </c:pt>
                <c:pt idx="682">
                  <c:v>48.03</c:v>
                </c:pt>
                <c:pt idx="683">
                  <c:v>50.17</c:v>
                </c:pt>
                <c:pt idx="684">
                  <c:v>51.78</c:v>
                </c:pt>
                <c:pt idx="685">
                  <c:v>55.5</c:v>
                </c:pt>
                <c:pt idx="686">
                  <c:v>67.33</c:v>
                </c:pt>
                <c:pt idx="687">
                  <c:v>69.11</c:v>
                </c:pt>
                <c:pt idx="688">
                  <c:v>70.760000000000005</c:v>
                </c:pt>
                <c:pt idx="689">
                  <c:v>77.16</c:v>
                </c:pt>
                <c:pt idx="690">
                  <c:v>82.82</c:v>
                </c:pt>
                <c:pt idx="691">
                  <c:v>88.91</c:v>
                </c:pt>
                <c:pt idx="692">
                  <c:v>90.9</c:v>
                </c:pt>
                <c:pt idx="693">
                  <c:v>94.49</c:v>
                </c:pt>
                <c:pt idx="694">
                  <c:v>96.53</c:v>
                </c:pt>
                <c:pt idx="697">
                  <c:v>0</c:v>
                </c:pt>
                <c:pt idx="698">
                  <c:v>23.82</c:v>
                </c:pt>
                <c:pt idx="699">
                  <c:v>27.41</c:v>
                </c:pt>
                <c:pt idx="700">
                  <c:v>32.43</c:v>
                </c:pt>
                <c:pt idx="701">
                  <c:v>35.630000000000003</c:v>
                </c:pt>
                <c:pt idx="702">
                  <c:v>41.97</c:v>
                </c:pt>
                <c:pt idx="703">
                  <c:v>43.2</c:v>
                </c:pt>
                <c:pt idx="704">
                  <c:v>44.47</c:v>
                </c:pt>
                <c:pt idx="705">
                  <c:v>44.76</c:v>
                </c:pt>
                <c:pt idx="706">
                  <c:v>50.87</c:v>
                </c:pt>
                <c:pt idx="707">
                  <c:v>52.33</c:v>
                </c:pt>
                <c:pt idx="708">
                  <c:v>59.41</c:v>
                </c:pt>
                <c:pt idx="709">
                  <c:v>62.27</c:v>
                </c:pt>
                <c:pt idx="710">
                  <c:v>70.63</c:v>
                </c:pt>
                <c:pt idx="711">
                  <c:v>72.55</c:v>
                </c:pt>
                <c:pt idx="712">
                  <c:v>72.760000000000005</c:v>
                </c:pt>
                <c:pt idx="713">
                  <c:v>82.47</c:v>
                </c:pt>
                <c:pt idx="714">
                  <c:v>84.98</c:v>
                </c:pt>
                <c:pt idx="715">
                  <c:v>85.74</c:v>
                </c:pt>
                <c:pt idx="718">
                  <c:v>21.72</c:v>
                </c:pt>
                <c:pt idx="719">
                  <c:v>22.1</c:v>
                </c:pt>
                <c:pt idx="720">
                  <c:v>24.14</c:v>
                </c:pt>
                <c:pt idx="721">
                  <c:v>24.56</c:v>
                </c:pt>
                <c:pt idx="722">
                  <c:v>26.59</c:v>
                </c:pt>
                <c:pt idx="723">
                  <c:v>29</c:v>
                </c:pt>
                <c:pt idx="724">
                  <c:v>29.5</c:v>
                </c:pt>
                <c:pt idx="725">
                  <c:v>32.159999999999997</c:v>
                </c:pt>
                <c:pt idx="726">
                  <c:v>32.71</c:v>
                </c:pt>
                <c:pt idx="727">
                  <c:v>35.04</c:v>
                </c:pt>
                <c:pt idx="728">
                  <c:v>37.700000000000003</c:v>
                </c:pt>
                <c:pt idx="729">
                  <c:v>39.01</c:v>
                </c:pt>
                <c:pt idx="730">
                  <c:v>40.92</c:v>
                </c:pt>
                <c:pt idx="731">
                  <c:v>43.68</c:v>
                </c:pt>
                <c:pt idx="732">
                  <c:v>45.73</c:v>
                </c:pt>
                <c:pt idx="733">
                  <c:v>47.85</c:v>
                </c:pt>
                <c:pt idx="734">
                  <c:v>52.04</c:v>
                </c:pt>
                <c:pt idx="735">
                  <c:v>54.36</c:v>
                </c:pt>
                <c:pt idx="736">
                  <c:v>58.41</c:v>
                </c:pt>
                <c:pt idx="737">
                  <c:v>62.74</c:v>
                </c:pt>
                <c:pt idx="738">
                  <c:v>65.39</c:v>
                </c:pt>
                <c:pt idx="739">
                  <c:v>71.040000000000006</c:v>
                </c:pt>
                <c:pt idx="740">
                  <c:v>77.16</c:v>
                </c:pt>
                <c:pt idx="741">
                  <c:v>80.260000000000005</c:v>
                </c:pt>
                <c:pt idx="742">
                  <c:v>83.7</c:v>
                </c:pt>
                <c:pt idx="743">
                  <c:v>90.78</c:v>
                </c:pt>
                <c:pt idx="744">
                  <c:v>94.31</c:v>
                </c:pt>
                <c:pt idx="747">
                  <c:v>20.69</c:v>
                </c:pt>
                <c:pt idx="748">
                  <c:v>24.11</c:v>
                </c:pt>
                <c:pt idx="749">
                  <c:v>27.03</c:v>
                </c:pt>
                <c:pt idx="750">
                  <c:v>30.58</c:v>
                </c:pt>
                <c:pt idx="751">
                  <c:v>34.21</c:v>
                </c:pt>
                <c:pt idx="752">
                  <c:v>50.42</c:v>
                </c:pt>
                <c:pt idx="753">
                  <c:v>54.47</c:v>
                </c:pt>
                <c:pt idx="754">
                  <c:v>54.94</c:v>
                </c:pt>
                <c:pt idx="755">
                  <c:v>55.42</c:v>
                </c:pt>
                <c:pt idx="756">
                  <c:v>81.010000000000005</c:v>
                </c:pt>
                <c:pt idx="757">
                  <c:v>82</c:v>
                </c:pt>
                <c:pt idx="760">
                  <c:v>0</c:v>
                </c:pt>
                <c:pt idx="761">
                  <c:v>26.24</c:v>
                </c:pt>
                <c:pt idx="762">
                  <c:v>32.979999999999997</c:v>
                </c:pt>
                <c:pt idx="763">
                  <c:v>40.26</c:v>
                </c:pt>
                <c:pt idx="764">
                  <c:v>42.66</c:v>
                </c:pt>
                <c:pt idx="765">
                  <c:v>47.52</c:v>
                </c:pt>
                <c:pt idx="766">
                  <c:v>52.53</c:v>
                </c:pt>
                <c:pt idx="767">
                  <c:v>55.75</c:v>
                </c:pt>
                <c:pt idx="768">
                  <c:v>61.02</c:v>
                </c:pt>
                <c:pt idx="769">
                  <c:v>70.540000000000006</c:v>
                </c:pt>
                <c:pt idx="770">
                  <c:v>80.819999999999993</c:v>
                </c:pt>
                <c:pt idx="771">
                  <c:v>85.19</c:v>
                </c:pt>
                <c:pt idx="772">
                  <c:v>87.22</c:v>
                </c:pt>
                <c:pt idx="775">
                  <c:v>0</c:v>
                </c:pt>
                <c:pt idx="776">
                  <c:v>28.04</c:v>
                </c:pt>
                <c:pt idx="777">
                  <c:v>42.16</c:v>
                </c:pt>
                <c:pt idx="778">
                  <c:v>56.72</c:v>
                </c:pt>
                <c:pt idx="779">
                  <c:v>75.56</c:v>
                </c:pt>
                <c:pt idx="780">
                  <c:v>77.180000000000007</c:v>
                </c:pt>
                <c:pt idx="781">
                  <c:v>78.040000000000006</c:v>
                </c:pt>
                <c:pt idx="784">
                  <c:v>21.23</c:v>
                </c:pt>
                <c:pt idx="785">
                  <c:v>23.25</c:v>
                </c:pt>
                <c:pt idx="786">
                  <c:v>24.59</c:v>
                </c:pt>
                <c:pt idx="787">
                  <c:v>26.84</c:v>
                </c:pt>
                <c:pt idx="788">
                  <c:v>29.02</c:v>
                </c:pt>
                <c:pt idx="789">
                  <c:v>29.07</c:v>
                </c:pt>
                <c:pt idx="790">
                  <c:v>30.48</c:v>
                </c:pt>
                <c:pt idx="791">
                  <c:v>32.06</c:v>
                </c:pt>
                <c:pt idx="792">
                  <c:v>33.08</c:v>
                </c:pt>
                <c:pt idx="793">
                  <c:v>34.6</c:v>
                </c:pt>
                <c:pt idx="794">
                  <c:v>42.81</c:v>
                </c:pt>
                <c:pt idx="795">
                  <c:v>44.35</c:v>
                </c:pt>
                <c:pt idx="796">
                  <c:v>45.24</c:v>
                </c:pt>
                <c:pt idx="797">
                  <c:v>55.95</c:v>
                </c:pt>
                <c:pt idx="798">
                  <c:v>57.48</c:v>
                </c:pt>
                <c:pt idx="799">
                  <c:v>61.74</c:v>
                </c:pt>
                <c:pt idx="800">
                  <c:v>64.36</c:v>
                </c:pt>
                <c:pt idx="801">
                  <c:v>69.09</c:v>
                </c:pt>
                <c:pt idx="802">
                  <c:v>71.34</c:v>
                </c:pt>
                <c:pt idx="803">
                  <c:v>76.760000000000005</c:v>
                </c:pt>
                <c:pt idx="804">
                  <c:v>79.430000000000007</c:v>
                </c:pt>
                <c:pt idx="805">
                  <c:v>85.4</c:v>
                </c:pt>
                <c:pt idx="806">
                  <c:v>87.35</c:v>
                </c:pt>
                <c:pt idx="807">
                  <c:v>93.86</c:v>
                </c:pt>
                <c:pt idx="808">
                  <c:v>95.9</c:v>
                </c:pt>
                <c:pt idx="811">
                  <c:v>21.23</c:v>
                </c:pt>
                <c:pt idx="812">
                  <c:v>23.25</c:v>
                </c:pt>
                <c:pt idx="813">
                  <c:v>24.59</c:v>
                </c:pt>
                <c:pt idx="814">
                  <c:v>26.84</c:v>
                </c:pt>
                <c:pt idx="815">
                  <c:v>29.02</c:v>
                </c:pt>
                <c:pt idx="816">
                  <c:v>29.07</c:v>
                </c:pt>
                <c:pt idx="817">
                  <c:v>30.48</c:v>
                </c:pt>
                <c:pt idx="818">
                  <c:v>32.06</c:v>
                </c:pt>
                <c:pt idx="819">
                  <c:v>33.08</c:v>
                </c:pt>
                <c:pt idx="820">
                  <c:v>34.6</c:v>
                </c:pt>
                <c:pt idx="821">
                  <c:v>42.81</c:v>
                </c:pt>
                <c:pt idx="822">
                  <c:v>44.35</c:v>
                </c:pt>
                <c:pt idx="823">
                  <c:v>45.24</c:v>
                </c:pt>
                <c:pt idx="824">
                  <c:v>55.95</c:v>
                </c:pt>
                <c:pt idx="825">
                  <c:v>57.48</c:v>
                </c:pt>
                <c:pt idx="826">
                  <c:v>61.74</c:v>
                </c:pt>
                <c:pt idx="827">
                  <c:v>64.36</c:v>
                </c:pt>
                <c:pt idx="828">
                  <c:v>69.09</c:v>
                </c:pt>
                <c:pt idx="829">
                  <c:v>71.34</c:v>
                </c:pt>
                <c:pt idx="830">
                  <c:v>76.760000000000005</c:v>
                </c:pt>
                <c:pt idx="831">
                  <c:v>79.430000000000007</c:v>
                </c:pt>
                <c:pt idx="832">
                  <c:v>85.4</c:v>
                </c:pt>
                <c:pt idx="833">
                  <c:v>87.35</c:v>
                </c:pt>
                <c:pt idx="834">
                  <c:v>93.86</c:v>
                </c:pt>
                <c:pt idx="835">
                  <c:v>95.9</c:v>
                </c:pt>
                <c:pt idx="838">
                  <c:v>21.23</c:v>
                </c:pt>
                <c:pt idx="839">
                  <c:v>23.25</c:v>
                </c:pt>
                <c:pt idx="840">
                  <c:v>24.59</c:v>
                </c:pt>
                <c:pt idx="841">
                  <c:v>26.84</c:v>
                </c:pt>
                <c:pt idx="842">
                  <c:v>29.02</c:v>
                </c:pt>
                <c:pt idx="843">
                  <c:v>29.07</c:v>
                </c:pt>
                <c:pt idx="844">
                  <c:v>30.48</c:v>
                </c:pt>
                <c:pt idx="845">
                  <c:v>32.06</c:v>
                </c:pt>
                <c:pt idx="846">
                  <c:v>33.08</c:v>
                </c:pt>
                <c:pt idx="847">
                  <c:v>34.6</c:v>
                </c:pt>
                <c:pt idx="848">
                  <c:v>42.81</c:v>
                </c:pt>
                <c:pt idx="849">
                  <c:v>44.35</c:v>
                </c:pt>
                <c:pt idx="850">
                  <c:v>45.24</c:v>
                </c:pt>
                <c:pt idx="851">
                  <c:v>55.95</c:v>
                </c:pt>
                <c:pt idx="852">
                  <c:v>57.48</c:v>
                </c:pt>
                <c:pt idx="853">
                  <c:v>61.74</c:v>
                </c:pt>
                <c:pt idx="854">
                  <c:v>64.36</c:v>
                </c:pt>
                <c:pt idx="855">
                  <c:v>69.09</c:v>
                </c:pt>
                <c:pt idx="856">
                  <c:v>71.34</c:v>
                </c:pt>
                <c:pt idx="857">
                  <c:v>76.760000000000005</c:v>
                </c:pt>
                <c:pt idx="858">
                  <c:v>79.430000000000007</c:v>
                </c:pt>
                <c:pt idx="859">
                  <c:v>85.4</c:v>
                </c:pt>
                <c:pt idx="860">
                  <c:v>87.35</c:v>
                </c:pt>
                <c:pt idx="861">
                  <c:v>93.86</c:v>
                </c:pt>
                <c:pt idx="862">
                  <c:v>95.9</c:v>
                </c:pt>
                <c:pt idx="865">
                  <c:v>0</c:v>
                </c:pt>
                <c:pt idx="866">
                  <c:v>20.86</c:v>
                </c:pt>
                <c:pt idx="867">
                  <c:v>41.72</c:v>
                </c:pt>
                <c:pt idx="868">
                  <c:v>43.27</c:v>
                </c:pt>
                <c:pt idx="869">
                  <c:v>45.32</c:v>
                </c:pt>
                <c:pt idx="870">
                  <c:v>46.18</c:v>
                </c:pt>
                <c:pt idx="871">
                  <c:v>50.7</c:v>
                </c:pt>
                <c:pt idx="874">
                  <c:v>0</c:v>
                </c:pt>
                <c:pt idx="875">
                  <c:v>20.86</c:v>
                </c:pt>
                <c:pt idx="876">
                  <c:v>41.72</c:v>
                </c:pt>
                <c:pt idx="877">
                  <c:v>43.27</c:v>
                </c:pt>
                <c:pt idx="878">
                  <c:v>45.32</c:v>
                </c:pt>
                <c:pt idx="879">
                  <c:v>46.18</c:v>
                </c:pt>
                <c:pt idx="880">
                  <c:v>50.7</c:v>
                </c:pt>
                <c:pt idx="883">
                  <c:v>20.149999999999999</c:v>
                </c:pt>
                <c:pt idx="884">
                  <c:v>40.299999999999997</c:v>
                </c:pt>
                <c:pt idx="885">
                  <c:v>40.71</c:v>
                </c:pt>
                <c:pt idx="886">
                  <c:v>41.18</c:v>
                </c:pt>
                <c:pt idx="887">
                  <c:v>42.28</c:v>
                </c:pt>
                <c:pt idx="888">
                  <c:v>42.76</c:v>
                </c:pt>
                <c:pt idx="889">
                  <c:v>43.2</c:v>
                </c:pt>
                <c:pt idx="890">
                  <c:v>44.34</c:v>
                </c:pt>
                <c:pt idx="891">
                  <c:v>45.23</c:v>
                </c:pt>
                <c:pt idx="892">
                  <c:v>46.41</c:v>
                </c:pt>
                <c:pt idx="893">
                  <c:v>46.89</c:v>
                </c:pt>
                <c:pt idx="894">
                  <c:v>93.78</c:v>
                </c:pt>
                <c:pt idx="895">
                  <c:v>95.49</c:v>
                </c:pt>
                <c:pt idx="896">
                  <c:v>96.59</c:v>
                </c:pt>
                <c:pt idx="897">
                  <c:v>98.29</c:v>
                </c:pt>
                <c:pt idx="900">
                  <c:v>20.149999999999999</c:v>
                </c:pt>
                <c:pt idx="901">
                  <c:v>40.299999999999997</c:v>
                </c:pt>
                <c:pt idx="902">
                  <c:v>40.71</c:v>
                </c:pt>
                <c:pt idx="903">
                  <c:v>41.18</c:v>
                </c:pt>
                <c:pt idx="904">
                  <c:v>42.28</c:v>
                </c:pt>
                <c:pt idx="905">
                  <c:v>42.76</c:v>
                </c:pt>
                <c:pt idx="906">
                  <c:v>43.2</c:v>
                </c:pt>
                <c:pt idx="907">
                  <c:v>44.34</c:v>
                </c:pt>
                <c:pt idx="908">
                  <c:v>45.23</c:v>
                </c:pt>
                <c:pt idx="909">
                  <c:v>46.41</c:v>
                </c:pt>
                <c:pt idx="910">
                  <c:v>46.89</c:v>
                </c:pt>
                <c:pt idx="911">
                  <c:v>93.78</c:v>
                </c:pt>
                <c:pt idx="912">
                  <c:v>95.49</c:v>
                </c:pt>
                <c:pt idx="913">
                  <c:v>96.59</c:v>
                </c:pt>
                <c:pt idx="914">
                  <c:v>98.29</c:v>
                </c:pt>
                <c:pt idx="917">
                  <c:v>20.69</c:v>
                </c:pt>
                <c:pt idx="918">
                  <c:v>23.6</c:v>
                </c:pt>
                <c:pt idx="919">
                  <c:v>26.57</c:v>
                </c:pt>
                <c:pt idx="920">
                  <c:v>27.39</c:v>
                </c:pt>
                <c:pt idx="921">
                  <c:v>30.39</c:v>
                </c:pt>
                <c:pt idx="922">
                  <c:v>34.229999999999997</c:v>
                </c:pt>
                <c:pt idx="923">
                  <c:v>38.56</c:v>
                </c:pt>
                <c:pt idx="924">
                  <c:v>44.24</c:v>
                </c:pt>
                <c:pt idx="925">
                  <c:v>45.4</c:v>
                </c:pt>
                <c:pt idx="926">
                  <c:v>49.84</c:v>
                </c:pt>
                <c:pt idx="927">
                  <c:v>52.15</c:v>
                </c:pt>
                <c:pt idx="928">
                  <c:v>53.47</c:v>
                </c:pt>
                <c:pt idx="929">
                  <c:v>61.47</c:v>
                </c:pt>
                <c:pt idx="930">
                  <c:v>63.3</c:v>
                </c:pt>
                <c:pt idx="931">
                  <c:v>67.78</c:v>
                </c:pt>
                <c:pt idx="932">
                  <c:v>70.709999999999994</c:v>
                </c:pt>
                <c:pt idx="933">
                  <c:v>73.040000000000006</c:v>
                </c:pt>
                <c:pt idx="934">
                  <c:v>76.19</c:v>
                </c:pt>
                <c:pt idx="935">
                  <c:v>85.85</c:v>
                </c:pt>
                <c:pt idx="936">
                  <c:v>90.15</c:v>
                </c:pt>
                <c:pt idx="937">
                  <c:v>94.03</c:v>
                </c:pt>
                <c:pt idx="940">
                  <c:v>20.69</c:v>
                </c:pt>
                <c:pt idx="941">
                  <c:v>23.6</c:v>
                </c:pt>
                <c:pt idx="942">
                  <c:v>26.57</c:v>
                </c:pt>
                <c:pt idx="943">
                  <c:v>27.39</c:v>
                </c:pt>
                <c:pt idx="944">
                  <c:v>30.39</c:v>
                </c:pt>
                <c:pt idx="945">
                  <c:v>34.229999999999997</c:v>
                </c:pt>
                <c:pt idx="946">
                  <c:v>38.56</c:v>
                </c:pt>
                <c:pt idx="947">
                  <c:v>44.24</c:v>
                </c:pt>
                <c:pt idx="948">
                  <c:v>45.4</c:v>
                </c:pt>
                <c:pt idx="949">
                  <c:v>49.84</c:v>
                </c:pt>
                <c:pt idx="950">
                  <c:v>52.15</c:v>
                </c:pt>
                <c:pt idx="951">
                  <c:v>53.47</c:v>
                </c:pt>
                <c:pt idx="952">
                  <c:v>61.47</c:v>
                </c:pt>
                <c:pt idx="953">
                  <c:v>63.3</c:v>
                </c:pt>
                <c:pt idx="954">
                  <c:v>67.78</c:v>
                </c:pt>
                <c:pt idx="955">
                  <c:v>70.709999999999994</c:v>
                </c:pt>
                <c:pt idx="956">
                  <c:v>73.040000000000006</c:v>
                </c:pt>
                <c:pt idx="957">
                  <c:v>76.19</c:v>
                </c:pt>
                <c:pt idx="958">
                  <c:v>85.85</c:v>
                </c:pt>
                <c:pt idx="959">
                  <c:v>90.15</c:v>
                </c:pt>
                <c:pt idx="960">
                  <c:v>94.03</c:v>
                </c:pt>
                <c:pt idx="963">
                  <c:v>20.69</c:v>
                </c:pt>
                <c:pt idx="964">
                  <c:v>23.6</c:v>
                </c:pt>
                <c:pt idx="965">
                  <c:v>26.57</c:v>
                </c:pt>
                <c:pt idx="966">
                  <c:v>27.39</c:v>
                </c:pt>
                <c:pt idx="967">
                  <c:v>30.39</c:v>
                </c:pt>
                <c:pt idx="968">
                  <c:v>34.229999999999997</c:v>
                </c:pt>
                <c:pt idx="969">
                  <c:v>38.56</c:v>
                </c:pt>
                <c:pt idx="970">
                  <c:v>44.24</c:v>
                </c:pt>
                <c:pt idx="971">
                  <c:v>45.4</c:v>
                </c:pt>
                <c:pt idx="972">
                  <c:v>49.84</c:v>
                </c:pt>
                <c:pt idx="973">
                  <c:v>52.15</c:v>
                </c:pt>
                <c:pt idx="974">
                  <c:v>53.47</c:v>
                </c:pt>
                <c:pt idx="975">
                  <c:v>61.47</c:v>
                </c:pt>
                <c:pt idx="976">
                  <c:v>63.3</c:v>
                </c:pt>
                <c:pt idx="977">
                  <c:v>67.78</c:v>
                </c:pt>
                <c:pt idx="978">
                  <c:v>70.709999999999994</c:v>
                </c:pt>
                <c:pt idx="979">
                  <c:v>73.040000000000006</c:v>
                </c:pt>
                <c:pt idx="980">
                  <c:v>76.19</c:v>
                </c:pt>
                <c:pt idx="981">
                  <c:v>85.85</c:v>
                </c:pt>
                <c:pt idx="982">
                  <c:v>90.15</c:v>
                </c:pt>
                <c:pt idx="983">
                  <c:v>94.03</c:v>
                </c:pt>
                <c:pt idx="986">
                  <c:v>0</c:v>
                </c:pt>
                <c:pt idx="987">
                  <c:v>20.149999999999999</c:v>
                </c:pt>
                <c:pt idx="988">
                  <c:v>22.68</c:v>
                </c:pt>
                <c:pt idx="989">
                  <c:v>25.54</c:v>
                </c:pt>
                <c:pt idx="990">
                  <c:v>26.74</c:v>
                </c:pt>
                <c:pt idx="991">
                  <c:v>30.17</c:v>
                </c:pt>
                <c:pt idx="992">
                  <c:v>30.53</c:v>
                </c:pt>
                <c:pt idx="993">
                  <c:v>30.81</c:v>
                </c:pt>
                <c:pt idx="994">
                  <c:v>34.450000000000003</c:v>
                </c:pt>
                <c:pt idx="995">
                  <c:v>35.770000000000003</c:v>
                </c:pt>
                <c:pt idx="996">
                  <c:v>71.540000000000006</c:v>
                </c:pt>
                <c:pt idx="997">
                  <c:v>81.09</c:v>
                </c:pt>
                <c:pt idx="998">
                  <c:v>91.87</c:v>
                </c:pt>
                <c:pt idx="1001">
                  <c:v>0</c:v>
                </c:pt>
                <c:pt idx="1002">
                  <c:v>20.88</c:v>
                </c:pt>
                <c:pt idx="1003">
                  <c:v>21.8</c:v>
                </c:pt>
                <c:pt idx="1004">
                  <c:v>22.4</c:v>
                </c:pt>
                <c:pt idx="1005">
                  <c:v>23.38</c:v>
                </c:pt>
                <c:pt idx="1006">
                  <c:v>24.64</c:v>
                </c:pt>
                <c:pt idx="1007">
                  <c:v>28.29</c:v>
                </c:pt>
                <c:pt idx="1008">
                  <c:v>29.52</c:v>
                </c:pt>
                <c:pt idx="1009">
                  <c:v>43.66</c:v>
                </c:pt>
                <c:pt idx="1010">
                  <c:v>64.05</c:v>
                </c:pt>
                <c:pt idx="1011">
                  <c:v>68.319999999999993</c:v>
                </c:pt>
                <c:pt idx="1012">
                  <c:v>70.290000000000006</c:v>
                </c:pt>
                <c:pt idx="1013">
                  <c:v>79.98</c:v>
                </c:pt>
                <c:pt idx="1014">
                  <c:v>84.98</c:v>
                </c:pt>
                <c:pt idx="1015">
                  <c:v>87.44</c:v>
                </c:pt>
                <c:pt idx="1016">
                  <c:v>91.16</c:v>
                </c:pt>
                <c:pt idx="1017">
                  <c:v>95.48</c:v>
                </c:pt>
                <c:pt idx="1020">
                  <c:v>0</c:v>
                </c:pt>
                <c:pt idx="1021">
                  <c:v>20.88</c:v>
                </c:pt>
                <c:pt idx="1022">
                  <c:v>21.8</c:v>
                </c:pt>
                <c:pt idx="1023">
                  <c:v>22.4</c:v>
                </c:pt>
                <c:pt idx="1024">
                  <c:v>23.38</c:v>
                </c:pt>
                <c:pt idx="1025">
                  <c:v>24.64</c:v>
                </c:pt>
                <c:pt idx="1026">
                  <c:v>28.29</c:v>
                </c:pt>
                <c:pt idx="1027">
                  <c:v>29.52</c:v>
                </c:pt>
                <c:pt idx="1028">
                  <c:v>43.66</c:v>
                </c:pt>
                <c:pt idx="1029">
                  <c:v>64.05</c:v>
                </c:pt>
                <c:pt idx="1030">
                  <c:v>68.319999999999993</c:v>
                </c:pt>
                <c:pt idx="1031">
                  <c:v>70.290000000000006</c:v>
                </c:pt>
                <c:pt idx="1032">
                  <c:v>79.98</c:v>
                </c:pt>
                <c:pt idx="1033">
                  <c:v>84.98</c:v>
                </c:pt>
                <c:pt idx="1034">
                  <c:v>87.44</c:v>
                </c:pt>
                <c:pt idx="1035">
                  <c:v>91.16</c:v>
                </c:pt>
                <c:pt idx="1036">
                  <c:v>95.48</c:v>
                </c:pt>
                <c:pt idx="1039">
                  <c:v>22.58</c:v>
                </c:pt>
                <c:pt idx="1040">
                  <c:v>24.93</c:v>
                </c:pt>
                <c:pt idx="1041">
                  <c:v>28.62</c:v>
                </c:pt>
                <c:pt idx="1042">
                  <c:v>32.28</c:v>
                </c:pt>
                <c:pt idx="1043">
                  <c:v>34.200000000000003</c:v>
                </c:pt>
                <c:pt idx="1044">
                  <c:v>38.56</c:v>
                </c:pt>
                <c:pt idx="1045">
                  <c:v>41.76</c:v>
                </c:pt>
                <c:pt idx="1046">
                  <c:v>47.06</c:v>
                </c:pt>
                <c:pt idx="1047">
                  <c:v>50.84</c:v>
                </c:pt>
                <c:pt idx="1048">
                  <c:v>53.36</c:v>
                </c:pt>
                <c:pt idx="1049">
                  <c:v>57.14</c:v>
                </c:pt>
                <c:pt idx="1050">
                  <c:v>65.09</c:v>
                </c:pt>
                <c:pt idx="1051">
                  <c:v>73.31</c:v>
                </c:pt>
                <c:pt idx="1052">
                  <c:v>82.56</c:v>
                </c:pt>
                <c:pt idx="1053">
                  <c:v>92.96</c:v>
                </c:pt>
                <c:pt idx="1056">
                  <c:v>22.58</c:v>
                </c:pt>
                <c:pt idx="1057">
                  <c:v>24.93</c:v>
                </c:pt>
                <c:pt idx="1058">
                  <c:v>28.62</c:v>
                </c:pt>
                <c:pt idx="1059">
                  <c:v>32.28</c:v>
                </c:pt>
                <c:pt idx="1060">
                  <c:v>34.200000000000003</c:v>
                </c:pt>
                <c:pt idx="1061">
                  <c:v>38.56</c:v>
                </c:pt>
                <c:pt idx="1062">
                  <c:v>41.76</c:v>
                </c:pt>
                <c:pt idx="1063">
                  <c:v>47.06</c:v>
                </c:pt>
                <c:pt idx="1064">
                  <c:v>50.84</c:v>
                </c:pt>
                <c:pt idx="1065">
                  <c:v>53.36</c:v>
                </c:pt>
                <c:pt idx="1066">
                  <c:v>57.14</c:v>
                </c:pt>
                <c:pt idx="1067">
                  <c:v>65.09</c:v>
                </c:pt>
                <c:pt idx="1068">
                  <c:v>73.31</c:v>
                </c:pt>
                <c:pt idx="1069">
                  <c:v>82.56</c:v>
                </c:pt>
                <c:pt idx="1070">
                  <c:v>92.96</c:v>
                </c:pt>
                <c:pt idx="1073">
                  <c:v>22.58</c:v>
                </c:pt>
                <c:pt idx="1074">
                  <c:v>24.93</c:v>
                </c:pt>
                <c:pt idx="1075">
                  <c:v>28.62</c:v>
                </c:pt>
                <c:pt idx="1076">
                  <c:v>32.28</c:v>
                </c:pt>
                <c:pt idx="1077">
                  <c:v>34.200000000000003</c:v>
                </c:pt>
                <c:pt idx="1078">
                  <c:v>38.56</c:v>
                </c:pt>
                <c:pt idx="1079">
                  <c:v>41.76</c:v>
                </c:pt>
                <c:pt idx="1080">
                  <c:v>47.06</c:v>
                </c:pt>
                <c:pt idx="1081">
                  <c:v>50.84</c:v>
                </c:pt>
                <c:pt idx="1082">
                  <c:v>53.36</c:v>
                </c:pt>
                <c:pt idx="1083">
                  <c:v>57.14</c:v>
                </c:pt>
                <c:pt idx="1084">
                  <c:v>65.09</c:v>
                </c:pt>
                <c:pt idx="1085">
                  <c:v>73.31</c:v>
                </c:pt>
                <c:pt idx="1086">
                  <c:v>82.56</c:v>
                </c:pt>
                <c:pt idx="1087">
                  <c:v>92.96</c:v>
                </c:pt>
                <c:pt idx="1090">
                  <c:v>22.58</c:v>
                </c:pt>
                <c:pt idx="1091">
                  <c:v>24.93</c:v>
                </c:pt>
                <c:pt idx="1092">
                  <c:v>28.62</c:v>
                </c:pt>
                <c:pt idx="1093">
                  <c:v>32.28</c:v>
                </c:pt>
                <c:pt idx="1094">
                  <c:v>34.200000000000003</c:v>
                </c:pt>
                <c:pt idx="1095">
                  <c:v>38.56</c:v>
                </c:pt>
                <c:pt idx="1096">
                  <c:v>41.76</c:v>
                </c:pt>
                <c:pt idx="1097">
                  <c:v>47.06</c:v>
                </c:pt>
                <c:pt idx="1098">
                  <c:v>50.84</c:v>
                </c:pt>
                <c:pt idx="1099">
                  <c:v>53.36</c:v>
                </c:pt>
                <c:pt idx="1100">
                  <c:v>57.14</c:v>
                </c:pt>
                <c:pt idx="1101">
                  <c:v>65.09</c:v>
                </c:pt>
                <c:pt idx="1102">
                  <c:v>73.31</c:v>
                </c:pt>
                <c:pt idx="1103">
                  <c:v>82.56</c:v>
                </c:pt>
                <c:pt idx="1104">
                  <c:v>92.96</c:v>
                </c:pt>
              </c:numCache>
            </c:numRef>
          </c:xVal>
          <c:yVal>
            <c:numRef>
              <c:f>Sheet5!$B$3:$B$1108</c:f>
              <c:numCache>
                <c:formatCode>General</c:formatCode>
                <c:ptCount val="1106"/>
                <c:pt idx="0">
                  <c:v>0</c:v>
                </c:pt>
                <c:pt idx="1">
                  <c:v>22.44</c:v>
                </c:pt>
                <c:pt idx="2">
                  <c:v>23.34</c:v>
                </c:pt>
                <c:pt idx="3">
                  <c:v>30.29</c:v>
                </c:pt>
                <c:pt idx="4">
                  <c:v>30.97</c:v>
                </c:pt>
                <c:pt idx="5">
                  <c:v>31.58</c:v>
                </c:pt>
                <c:pt idx="6">
                  <c:v>32.78</c:v>
                </c:pt>
                <c:pt idx="7">
                  <c:v>33.75</c:v>
                </c:pt>
                <c:pt idx="8">
                  <c:v>34.43</c:v>
                </c:pt>
                <c:pt idx="9">
                  <c:v>35.450000000000003</c:v>
                </c:pt>
                <c:pt idx="10">
                  <c:v>35.590000000000003</c:v>
                </c:pt>
                <c:pt idx="11">
                  <c:v>45.61</c:v>
                </c:pt>
                <c:pt idx="12">
                  <c:v>46.62</c:v>
                </c:pt>
                <c:pt idx="13">
                  <c:v>48.01</c:v>
                </c:pt>
                <c:pt idx="14">
                  <c:v>49.75</c:v>
                </c:pt>
                <c:pt idx="15">
                  <c:v>55.11</c:v>
                </c:pt>
                <c:pt idx="16">
                  <c:v>57.08</c:v>
                </c:pt>
                <c:pt idx="17">
                  <c:v>58.33</c:v>
                </c:pt>
                <c:pt idx="18">
                  <c:v>60.58</c:v>
                </c:pt>
                <c:pt idx="19">
                  <c:v>62.94</c:v>
                </c:pt>
                <c:pt idx="20">
                  <c:v>64.42</c:v>
                </c:pt>
                <c:pt idx="21">
                  <c:v>66.95</c:v>
                </c:pt>
                <c:pt idx="22">
                  <c:v>68.540000000000006</c:v>
                </c:pt>
                <c:pt idx="23">
                  <c:v>86.81</c:v>
                </c:pt>
                <c:pt idx="24">
                  <c:v>89.83</c:v>
                </c:pt>
                <c:pt idx="27">
                  <c:v>25.36</c:v>
                </c:pt>
                <c:pt idx="28">
                  <c:v>25.99</c:v>
                </c:pt>
                <c:pt idx="29">
                  <c:v>27.9</c:v>
                </c:pt>
                <c:pt idx="30">
                  <c:v>30.4</c:v>
                </c:pt>
                <c:pt idx="31">
                  <c:v>31.84</c:v>
                </c:pt>
                <c:pt idx="32">
                  <c:v>34.07</c:v>
                </c:pt>
                <c:pt idx="33">
                  <c:v>35.69</c:v>
                </c:pt>
                <c:pt idx="34">
                  <c:v>38.130000000000003</c:v>
                </c:pt>
                <c:pt idx="35">
                  <c:v>40.39</c:v>
                </c:pt>
                <c:pt idx="36">
                  <c:v>41.39</c:v>
                </c:pt>
                <c:pt idx="37">
                  <c:v>43.86</c:v>
                </c:pt>
                <c:pt idx="38">
                  <c:v>44.94</c:v>
                </c:pt>
                <c:pt idx="39">
                  <c:v>49.57</c:v>
                </c:pt>
                <c:pt idx="40">
                  <c:v>52.54</c:v>
                </c:pt>
                <c:pt idx="41">
                  <c:v>60.7</c:v>
                </c:pt>
                <c:pt idx="42">
                  <c:v>70.02</c:v>
                </c:pt>
                <c:pt idx="43">
                  <c:v>74.33</c:v>
                </c:pt>
                <c:pt idx="44">
                  <c:v>78.88</c:v>
                </c:pt>
                <c:pt idx="45">
                  <c:v>82.62</c:v>
                </c:pt>
                <c:pt idx="46">
                  <c:v>83.67</c:v>
                </c:pt>
                <c:pt idx="47">
                  <c:v>87.64</c:v>
                </c:pt>
                <c:pt idx="48">
                  <c:v>92.92</c:v>
                </c:pt>
                <c:pt idx="49">
                  <c:v>98.48</c:v>
                </c:pt>
                <c:pt idx="52">
                  <c:v>25.36</c:v>
                </c:pt>
                <c:pt idx="53">
                  <c:v>25.99</c:v>
                </c:pt>
                <c:pt idx="54">
                  <c:v>27.9</c:v>
                </c:pt>
                <c:pt idx="55">
                  <c:v>30.4</c:v>
                </c:pt>
                <c:pt idx="56">
                  <c:v>31.84</c:v>
                </c:pt>
                <c:pt idx="57">
                  <c:v>34.07</c:v>
                </c:pt>
                <c:pt idx="58">
                  <c:v>35.69</c:v>
                </c:pt>
                <c:pt idx="59">
                  <c:v>38.130000000000003</c:v>
                </c:pt>
                <c:pt idx="60">
                  <c:v>40.39</c:v>
                </c:pt>
                <c:pt idx="61">
                  <c:v>41.39</c:v>
                </c:pt>
                <c:pt idx="62">
                  <c:v>43.86</c:v>
                </c:pt>
                <c:pt idx="63">
                  <c:v>44.94</c:v>
                </c:pt>
                <c:pt idx="64">
                  <c:v>49.57</c:v>
                </c:pt>
                <c:pt idx="65">
                  <c:v>52.54</c:v>
                </c:pt>
                <c:pt idx="66">
                  <c:v>60.7</c:v>
                </c:pt>
                <c:pt idx="67">
                  <c:v>70.02</c:v>
                </c:pt>
                <c:pt idx="68">
                  <c:v>74.33</c:v>
                </c:pt>
                <c:pt idx="69">
                  <c:v>78.88</c:v>
                </c:pt>
                <c:pt idx="70">
                  <c:v>82.62</c:v>
                </c:pt>
                <c:pt idx="71">
                  <c:v>83.67</c:v>
                </c:pt>
                <c:pt idx="72">
                  <c:v>87.64</c:v>
                </c:pt>
                <c:pt idx="73">
                  <c:v>92.92</c:v>
                </c:pt>
                <c:pt idx="74">
                  <c:v>98.48</c:v>
                </c:pt>
                <c:pt idx="77">
                  <c:v>25.36</c:v>
                </c:pt>
                <c:pt idx="78">
                  <c:v>25.99</c:v>
                </c:pt>
                <c:pt idx="79">
                  <c:v>27.9</c:v>
                </c:pt>
                <c:pt idx="80">
                  <c:v>30.4</c:v>
                </c:pt>
                <c:pt idx="81">
                  <c:v>31.84</c:v>
                </c:pt>
                <c:pt idx="82">
                  <c:v>34.07</c:v>
                </c:pt>
                <c:pt idx="83">
                  <c:v>35.69</c:v>
                </c:pt>
                <c:pt idx="84">
                  <c:v>38.130000000000003</c:v>
                </c:pt>
                <c:pt idx="85">
                  <c:v>40.39</c:v>
                </c:pt>
                <c:pt idx="86">
                  <c:v>41.39</c:v>
                </c:pt>
                <c:pt idx="87">
                  <c:v>43.86</c:v>
                </c:pt>
                <c:pt idx="88">
                  <c:v>44.94</c:v>
                </c:pt>
                <c:pt idx="89">
                  <c:v>49.57</c:v>
                </c:pt>
                <c:pt idx="90">
                  <c:v>52.54</c:v>
                </c:pt>
                <c:pt idx="91">
                  <c:v>60.7</c:v>
                </c:pt>
                <c:pt idx="92">
                  <c:v>70.02</c:v>
                </c:pt>
                <c:pt idx="93">
                  <c:v>74.33</c:v>
                </c:pt>
                <c:pt idx="94">
                  <c:v>78.88</c:v>
                </c:pt>
                <c:pt idx="95">
                  <c:v>82.62</c:v>
                </c:pt>
                <c:pt idx="96">
                  <c:v>83.67</c:v>
                </c:pt>
                <c:pt idx="97">
                  <c:v>87.64</c:v>
                </c:pt>
                <c:pt idx="98">
                  <c:v>92.92</c:v>
                </c:pt>
                <c:pt idx="99">
                  <c:v>98.48</c:v>
                </c:pt>
                <c:pt idx="102">
                  <c:v>23.62</c:v>
                </c:pt>
                <c:pt idx="103">
                  <c:v>28.43</c:v>
                </c:pt>
                <c:pt idx="104">
                  <c:v>31.81</c:v>
                </c:pt>
                <c:pt idx="105">
                  <c:v>36.549999999999997</c:v>
                </c:pt>
                <c:pt idx="106">
                  <c:v>41.57</c:v>
                </c:pt>
                <c:pt idx="107">
                  <c:v>44.72</c:v>
                </c:pt>
                <c:pt idx="108">
                  <c:v>47.35</c:v>
                </c:pt>
                <c:pt idx="109">
                  <c:v>51.97</c:v>
                </c:pt>
                <c:pt idx="110">
                  <c:v>56.55</c:v>
                </c:pt>
                <c:pt idx="111">
                  <c:v>59.39</c:v>
                </c:pt>
                <c:pt idx="112">
                  <c:v>61.33</c:v>
                </c:pt>
                <c:pt idx="113">
                  <c:v>65.83</c:v>
                </c:pt>
                <c:pt idx="114">
                  <c:v>68.92</c:v>
                </c:pt>
                <c:pt idx="115">
                  <c:v>70.42</c:v>
                </c:pt>
                <c:pt idx="116">
                  <c:v>72.02</c:v>
                </c:pt>
                <c:pt idx="117">
                  <c:v>78.42</c:v>
                </c:pt>
                <c:pt idx="118">
                  <c:v>79.48</c:v>
                </c:pt>
                <c:pt idx="119">
                  <c:v>82.8</c:v>
                </c:pt>
                <c:pt idx="120">
                  <c:v>83.66</c:v>
                </c:pt>
                <c:pt idx="121">
                  <c:v>90.11</c:v>
                </c:pt>
                <c:pt idx="122">
                  <c:v>90.63</c:v>
                </c:pt>
                <c:pt idx="123">
                  <c:v>94.89</c:v>
                </c:pt>
                <c:pt idx="124">
                  <c:v>99.35</c:v>
                </c:pt>
                <c:pt idx="127">
                  <c:v>23.62</c:v>
                </c:pt>
                <c:pt idx="128">
                  <c:v>28.43</c:v>
                </c:pt>
                <c:pt idx="129">
                  <c:v>31.81</c:v>
                </c:pt>
                <c:pt idx="130">
                  <c:v>36.549999999999997</c:v>
                </c:pt>
                <c:pt idx="131">
                  <c:v>41.57</c:v>
                </c:pt>
                <c:pt idx="132">
                  <c:v>44.72</c:v>
                </c:pt>
                <c:pt idx="133">
                  <c:v>47.35</c:v>
                </c:pt>
                <c:pt idx="134">
                  <c:v>51.97</c:v>
                </c:pt>
                <c:pt idx="135">
                  <c:v>56.55</c:v>
                </c:pt>
                <c:pt idx="136">
                  <c:v>59.39</c:v>
                </c:pt>
                <c:pt idx="137">
                  <c:v>61.33</c:v>
                </c:pt>
                <c:pt idx="138">
                  <c:v>65.83</c:v>
                </c:pt>
                <c:pt idx="139">
                  <c:v>68.92</c:v>
                </c:pt>
                <c:pt idx="140">
                  <c:v>70.42</c:v>
                </c:pt>
                <c:pt idx="141">
                  <c:v>72.02</c:v>
                </c:pt>
                <c:pt idx="142">
                  <c:v>78.42</c:v>
                </c:pt>
                <c:pt idx="143">
                  <c:v>79.48</c:v>
                </c:pt>
                <c:pt idx="144">
                  <c:v>82.8</c:v>
                </c:pt>
                <c:pt idx="145">
                  <c:v>83.66</c:v>
                </c:pt>
                <c:pt idx="146">
                  <c:v>90.11</c:v>
                </c:pt>
                <c:pt idx="147">
                  <c:v>90.63</c:v>
                </c:pt>
                <c:pt idx="148">
                  <c:v>94.89</c:v>
                </c:pt>
                <c:pt idx="149">
                  <c:v>99.35</c:v>
                </c:pt>
                <c:pt idx="152">
                  <c:v>22.61</c:v>
                </c:pt>
                <c:pt idx="153">
                  <c:v>23</c:v>
                </c:pt>
                <c:pt idx="154">
                  <c:v>24.11</c:v>
                </c:pt>
                <c:pt idx="155">
                  <c:v>26.02</c:v>
                </c:pt>
                <c:pt idx="156">
                  <c:v>31.46</c:v>
                </c:pt>
                <c:pt idx="157">
                  <c:v>32.93</c:v>
                </c:pt>
                <c:pt idx="158">
                  <c:v>35.67</c:v>
                </c:pt>
                <c:pt idx="159">
                  <c:v>37.32</c:v>
                </c:pt>
                <c:pt idx="160">
                  <c:v>40.49</c:v>
                </c:pt>
                <c:pt idx="161">
                  <c:v>45.54</c:v>
                </c:pt>
                <c:pt idx="162">
                  <c:v>46.33</c:v>
                </c:pt>
                <c:pt idx="163">
                  <c:v>50.82</c:v>
                </c:pt>
                <c:pt idx="164">
                  <c:v>55.24</c:v>
                </c:pt>
                <c:pt idx="165">
                  <c:v>60.11</c:v>
                </c:pt>
                <c:pt idx="166">
                  <c:v>65.44</c:v>
                </c:pt>
                <c:pt idx="167">
                  <c:v>66.569999999999993</c:v>
                </c:pt>
                <c:pt idx="168">
                  <c:v>72.52</c:v>
                </c:pt>
                <c:pt idx="169">
                  <c:v>88.1</c:v>
                </c:pt>
                <c:pt idx="170">
                  <c:v>95.28</c:v>
                </c:pt>
                <c:pt idx="173">
                  <c:v>0</c:v>
                </c:pt>
                <c:pt idx="174">
                  <c:v>22.16</c:v>
                </c:pt>
                <c:pt idx="175">
                  <c:v>23.05</c:v>
                </c:pt>
                <c:pt idx="176">
                  <c:v>23.28</c:v>
                </c:pt>
                <c:pt idx="177">
                  <c:v>24.2</c:v>
                </c:pt>
                <c:pt idx="178">
                  <c:v>25.31</c:v>
                </c:pt>
                <c:pt idx="179">
                  <c:v>26.17</c:v>
                </c:pt>
                <c:pt idx="180">
                  <c:v>27.19</c:v>
                </c:pt>
                <c:pt idx="181">
                  <c:v>27.46</c:v>
                </c:pt>
                <c:pt idx="182">
                  <c:v>28.52</c:v>
                </c:pt>
                <c:pt idx="183">
                  <c:v>28.89</c:v>
                </c:pt>
                <c:pt idx="184">
                  <c:v>29.81</c:v>
                </c:pt>
                <c:pt idx="185">
                  <c:v>30.69</c:v>
                </c:pt>
                <c:pt idx="186">
                  <c:v>32.270000000000003</c:v>
                </c:pt>
                <c:pt idx="187">
                  <c:v>33.49</c:v>
                </c:pt>
                <c:pt idx="188">
                  <c:v>33.82</c:v>
                </c:pt>
                <c:pt idx="189">
                  <c:v>34.47</c:v>
                </c:pt>
                <c:pt idx="190">
                  <c:v>35.17</c:v>
                </c:pt>
                <c:pt idx="191">
                  <c:v>36.49</c:v>
                </c:pt>
                <c:pt idx="192">
                  <c:v>37.51</c:v>
                </c:pt>
                <c:pt idx="193">
                  <c:v>37.880000000000003</c:v>
                </c:pt>
                <c:pt idx="194">
                  <c:v>38.92</c:v>
                </c:pt>
                <c:pt idx="195">
                  <c:v>40.36</c:v>
                </c:pt>
                <c:pt idx="196">
                  <c:v>42.13</c:v>
                </c:pt>
                <c:pt idx="197">
                  <c:v>42.67</c:v>
                </c:pt>
                <c:pt idx="198">
                  <c:v>43.09</c:v>
                </c:pt>
                <c:pt idx="199">
                  <c:v>43.43</c:v>
                </c:pt>
                <c:pt idx="200">
                  <c:v>45.02</c:v>
                </c:pt>
                <c:pt idx="201">
                  <c:v>46.98</c:v>
                </c:pt>
                <c:pt idx="202">
                  <c:v>49.03</c:v>
                </c:pt>
                <c:pt idx="203">
                  <c:v>49.65</c:v>
                </c:pt>
                <c:pt idx="204">
                  <c:v>51.86</c:v>
                </c:pt>
                <c:pt idx="205">
                  <c:v>53.73</c:v>
                </c:pt>
                <c:pt idx="206">
                  <c:v>56.06</c:v>
                </c:pt>
                <c:pt idx="207">
                  <c:v>58.49</c:v>
                </c:pt>
                <c:pt idx="208">
                  <c:v>61.02</c:v>
                </c:pt>
                <c:pt idx="209">
                  <c:v>63.19</c:v>
                </c:pt>
                <c:pt idx="210">
                  <c:v>63.81</c:v>
                </c:pt>
                <c:pt idx="211">
                  <c:v>65.92</c:v>
                </c:pt>
                <c:pt idx="212">
                  <c:v>67.38</c:v>
                </c:pt>
                <c:pt idx="213">
                  <c:v>70.180000000000007</c:v>
                </c:pt>
                <c:pt idx="214">
                  <c:v>71.069999999999993</c:v>
                </c:pt>
                <c:pt idx="215">
                  <c:v>73.569999999999993</c:v>
                </c:pt>
                <c:pt idx="216">
                  <c:v>75.14</c:v>
                </c:pt>
                <c:pt idx="217">
                  <c:v>77.77</c:v>
                </c:pt>
                <c:pt idx="218">
                  <c:v>78.75</c:v>
                </c:pt>
                <c:pt idx="219">
                  <c:v>79.75</c:v>
                </c:pt>
                <c:pt idx="220">
                  <c:v>81.41</c:v>
                </c:pt>
                <c:pt idx="221">
                  <c:v>82.54</c:v>
                </c:pt>
                <c:pt idx="222">
                  <c:v>86.1</c:v>
                </c:pt>
                <c:pt idx="223">
                  <c:v>89.09</c:v>
                </c:pt>
                <c:pt idx="224">
                  <c:v>89.96</c:v>
                </c:pt>
                <c:pt idx="225">
                  <c:v>91.77</c:v>
                </c:pt>
                <c:pt idx="226">
                  <c:v>95.39</c:v>
                </c:pt>
                <c:pt idx="227">
                  <c:v>96.59</c:v>
                </c:pt>
                <c:pt idx="230">
                  <c:v>0</c:v>
                </c:pt>
                <c:pt idx="231">
                  <c:v>30.2</c:v>
                </c:pt>
                <c:pt idx="232">
                  <c:v>32.270000000000003</c:v>
                </c:pt>
                <c:pt idx="233">
                  <c:v>38.1</c:v>
                </c:pt>
                <c:pt idx="234">
                  <c:v>38.81</c:v>
                </c:pt>
                <c:pt idx="235">
                  <c:v>39.53</c:v>
                </c:pt>
                <c:pt idx="236">
                  <c:v>40.25</c:v>
                </c:pt>
                <c:pt idx="237">
                  <c:v>41.77</c:v>
                </c:pt>
                <c:pt idx="238">
                  <c:v>49.75</c:v>
                </c:pt>
                <c:pt idx="239">
                  <c:v>64.69</c:v>
                </c:pt>
                <c:pt idx="240">
                  <c:v>65.61</c:v>
                </c:pt>
                <c:pt idx="241">
                  <c:v>74.5</c:v>
                </c:pt>
                <c:pt idx="242">
                  <c:v>75.489999999999995</c:v>
                </c:pt>
                <c:pt idx="243">
                  <c:v>77.349999999999994</c:v>
                </c:pt>
                <c:pt idx="244">
                  <c:v>78.37</c:v>
                </c:pt>
                <c:pt idx="245">
                  <c:v>79.39</c:v>
                </c:pt>
                <c:pt idx="246">
                  <c:v>90.38</c:v>
                </c:pt>
                <c:pt idx="247">
                  <c:v>91.5</c:v>
                </c:pt>
                <c:pt idx="248">
                  <c:v>95.5</c:v>
                </c:pt>
                <c:pt idx="251">
                  <c:v>0</c:v>
                </c:pt>
                <c:pt idx="252">
                  <c:v>30.2</c:v>
                </c:pt>
                <c:pt idx="253">
                  <c:v>32.270000000000003</c:v>
                </c:pt>
                <c:pt idx="254">
                  <c:v>38.1</c:v>
                </c:pt>
                <c:pt idx="255">
                  <c:v>38.81</c:v>
                </c:pt>
                <c:pt idx="256">
                  <c:v>39.53</c:v>
                </c:pt>
                <c:pt idx="257">
                  <c:v>40.25</c:v>
                </c:pt>
                <c:pt idx="258">
                  <c:v>41.77</c:v>
                </c:pt>
                <c:pt idx="259">
                  <c:v>49.75</c:v>
                </c:pt>
                <c:pt idx="260">
                  <c:v>64.69</c:v>
                </c:pt>
                <c:pt idx="261">
                  <c:v>65.61</c:v>
                </c:pt>
                <c:pt idx="262">
                  <c:v>74.5</c:v>
                </c:pt>
                <c:pt idx="263">
                  <c:v>75.489999999999995</c:v>
                </c:pt>
                <c:pt idx="264">
                  <c:v>77.349999999999994</c:v>
                </c:pt>
                <c:pt idx="265">
                  <c:v>78.37</c:v>
                </c:pt>
                <c:pt idx="266">
                  <c:v>79.39</c:v>
                </c:pt>
                <c:pt idx="267">
                  <c:v>90.38</c:v>
                </c:pt>
                <c:pt idx="268">
                  <c:v>91.5</c:v>
                </c:pt>
                <c:pt idx="269">
                  <c:v>95.5</c:v>
                </c:pt>
                <c:pt idx="272">
                  <c:v>0</c:v>
                </c:pt>
                <c:pt idx="273">
                  <c:v>30.2</c:v>
                </c:pt>
                <c:pt idx="274">
                  <c:v>32.270000000000003</c:v>
                </c:pt>
                <c:pt idx="275">
                  <c:v>38.1</c:v>
                </c:pt>
                <c:pt idx="276">
                  <c:v>38.81</c:v>
                </c:pt>
                <c:pt idx="277">
                  <c:v>39.53</c:v>
                </c:pt>
                <c:pt idx="278">
                  <c:v>40.25</c:v>
                </c:pt>
                <c:pt idx="279">
                  <c:v>41.77</c:v>
                </c:pt>
                <c:pt idx="280">
                  <c:v>49.75</c:v>
                </c:pt>
                <c:pt idx="281">
                  <c:v>64.69</c:v>
                </c:pt>
                <c:pt idx="282">
                  <c:v>65.61</c:v>
                </c:pt>
                <c:pt idx="283">
                  <c:v>74.5</c:v>
                </c:pt>
                <c:pt idx="284">
                  <c:v>75.489999999999995</c:v>
                </c:pt>
                <c:pt idx="285">
                  <c:v>77.349999999999994</c:v>
                </c:pt>
                <c:pt idx="286">
                  <c:v>78.37</c:v>
                </c:pt>
                <c:pt idx="287">
                  <c:v>79.39</c:v>
                </c:pt>
                <c:pt idx="288">
                  <c:v>90.38</c:v>
                </c:pt>
                <c:pt idx="289">
                  <c:v>91.5</c:v>
                </c:pt>
                <c:pt idx="290">
                  <c:v>95.5</c:v>
                </c:pt>
                <c:pt idx="293">
                  <c:v>20.7</c:v>
                </c:pt>
                <c:pt idx="294">
                  <c:v>22.22</c:v>
                </c:pt>
                <c:pt idx="295">
                  <c:v>22.6</c:v>
                </c:pt>
                <c:pt idx="296">
                  <c:v>23.17</c:v>
                </c:pt>
                <c:pt idx="297">
                  <c:v>23.56</c:v>
                </c:pt>
                <c:pt idx="298">
                  <c:v>24.58</c:v>
                </c:pt>
                <c:pt idx="299">
                  <c:v>24.98</c:v>
                </c:pt>
                <c:pt idx="300">
                  <c:v>25.41</c:v>
                </c:pt>
                <c:pt idx="301">
                  <c:v>25.85</c:v>
                </c:pt>
                <c:pt idx="302">
                  <c:v>26.49</c:v>
                </c:pt>
                <c:pt idx="303">
                  <c:v>27.35</c:v>
                </c:pt>
                <c:pt idx="304">
                  <c:v>28.94</c:v>
                </c:pt>
                <c:pt idx="305">
                  <c:v>29.63</c:v>
                </c:pt>
                <c:pt idx="306">
                  <c:v>30.08</c:v>
                </c:pt>
                <c:pt idx="307">
                  <c:v>30.79</c:v>
                </c:pt>
                <c:pt idx="308">
                  <c:v>31.52</c:v>
                </c:pt>
                <c:pt idx="309">
                  <c:v>31.99</c:v>
                </c:pt>
                <c:pt idx="310">
                  <c:v>33.39</c:v>
                </c:pt>
                <c:pt idx="311">
                  <c:v>35.04</c:v>
                </c:pt>
                <c:pt idx="312">
                  <c:v>35.64</c:v>
                </c:pt>
                <c:pt idx="313">
                  <c:v>37.31</c:v>
                </c:pt>
                <c:pt idx="314">
                  <c:v>39.17</c:v>
                </c:pt>
                <c:pt idx="315">
                  <c:v>39.72</c:v>
                </c:pt>
                <c:pt idx="316">
                  <c:v>41.65</c:v>
                </c:pt>
                <c:pt idx="317">
                  <c:v>43.39</c:v>
                </c:pt>
                <c:pt idx="318">
                  <c:v>44.95</c:v>
                </c:pt>
                <c:pt idx="319">
                  <c:v>47.04</c:v>
                </c:pt>
                <c:pt idx="320">
                  <c:v>48.14</c:v>
                </c:pt>
                <c:pt idx="321">
                  <c:v>48.97</c:v>
                </c:pt>
                <c:pt idx="322">
                  <c:v>50.61</c:v>
                </c:pt>
                <c:pt idx="323">
                  <c:v>52.88</c:v>
                </c:pt>
                <c:pt idx="324">
                  <c:v>54.11</c:v>
                </c:pt>
                <c:pt idx="325">
                  <c:v>54.82</c:v>
                </c:pt>
                <c:pt idx="326">
                  <c:v>55.24</c:v>
                </c:pt>
                <c:pt idx="327">
                  <c:v>57.12</c:v>
                </c:pt>
                <c:pt idx="328">
                  <c:v>58.31</c:v>
                </c:pt>
                <c:pt idx="329">
                  <c:v>59.06</c:v>
                </c:pt>
                <c:pt idx="330">
                  <c:v>60.42</c:v>
                </c:pt>
                <c:pt idx="331">
                  <c:v>61.6</c:v>
                </c:pt>
                <c:pt idx="332">
                  <c:v>63.42</c:v>
                </c:pt>
                <c:pt idx="333">
                  <c:v>64.72</c:v>
                </c:pt>
                <c:pt idx="334">
                  <c:v>66.09</c:v>
                </c:pt>
                <c:pt idx="335">
                  <c:v>66.92</c:v>
                </c:pt>
                <c:pt idx="336">
                  <c:v>68.28</c:v>
                </c:pt>
                <c:pt idx="337">
                  <c:v>69.45</c:v>
                </c:pt>
                <c:pt idx="338">
                  <c:v>71.48</c:v>
                </c:pt>
                <c:pt idx="339">
                  <c:v>74.41</c:v>
                </c:pt>
                <c:pt idx="340">
                  <c:v>76.489999999999995</c:v>
                </c:pt>
                <c:pt idx="341">
                  <c:v>77.430000000000007</c:v>
                </c:pt>
                <c:pt idx="342">
                  <c:v>78.97</c:v>
                </c:pt>
                <c:pt idx="343">
                  <c:v>82.13</c:v>
                </c:pt>
                <c:pt idx="344">
                  <c:v>83.76</c:v>
                </c:pt>
                <c:pt idx="345">
                  <c:v>85.89</c:v>
                </c:pt>
                <c:pt idx="346">
                  <c:v>85.94</c:v>
                </c:pt>
                <c:pt idx="347">
                  <c:v>87.41</c:v>
                </c:pt>
                <c:pt idx="348">
                  <c:v>89.39</c:v>
                </c:pt>
                <c:pt idx="349">
                  <c:v>91.42</c:v>
                </c:pt>
                <c:pt idx="350">
                  <c:v>92.98</c:v>
                </c:pt>
                <c:pt idx="351">
                  <c:v>95.25</c:v>
                </c:pt>
                <c:pt idx="352">
                  <c:v>97.56</c:v>
                </c:pt>
                <c:pt idx="353">
                  <c:v>98.72</c:v>
                </c:pt>
                <c:pt idx="356">
                  <c:v>0</c:v>
                </c:pt>
                <c:pt idx="357">
                  <c:v>21.87</c:v>
                </c:pt>
                <c:pt idx="358">
                  <c:v>22.85</c:v>
                </c:pt>
                <c:pt idx="359">
                  <c:v>23.87</c:v>
                </c:pt>
                <c:pt idx="360">
                  <c:v>28.98</c:v>
                </c:pt>
                <c:pt idx="361">
                  <c:v>29.66</c:v>
                </c:pt>
                <c:pt idx="362">
                  <c:v>34.07</c:v>
                </c:pt>
                <c:pt idx="363">
                  <c:v>41.44</c:v>
                </c:pt>
                <c:pt idx="364">
                  <c:v>46.7</c:v>
                </c:pt>
                <c:pt idx="365">
                  <c:v>52.62</c:v>
                </c:pt>
                <c:pt idx="366">
                  <c:v>54.64</c:v>
                </c:pt>
                <c:pt idx="367">
                  <c:v>57.61</c:v>
                </c:pt>
                <c:pt idx="368">
                  <c:v>59.8</c:v>
                </c:pt>
                <c:pt idx="369">
                  <c:v>60.65</c:v>
                </c:pt>
                <c:pt idx="370">
                  <c:v>61.43</c:v>
                </c:pt>
                <c:pt idx="371">
                  <c:v>69.19</c:v>
                </c:pt>
                <c:pt idx="372">
                  <c:v>79.36</c:v>
                </c:pt>
                <c:pt idx="373">
                  <c:v>82.28</c:v>
                </c:pt>
                <c:pt idx="374">
                  <c:v>83.28</c:v>
                </c:pt>
                <c:pt idx="375">
                  <c:v>88.15</c:v>
                </c:pt>
                <c:pt idx="376">
                  <c:v>89.21</c:v>
                </c:pt>
                <c:pt idx="377">
                  <c:v>93.05</c:v>
                </c:pt>
                <c:pt idx="378">
                  <c:v>96.43</c:v>
                </c:pt>
                <c:pt idx="381">
                  <c:v>24.68</c:v>
                </c:pt>
                <c:pt idx="382">
                  <c:v>27.19</c:v>
                </c:pt>
                <c:pt idx="383">
                  <c:v>29.26</c:v>
                </c:pt>
                <c:pt idx="384">
                  <c:v>29.76</c:v>
                </c:pt>
                <c:pt idx="385">
                  <c:v>32.549999999999997</c:v>
                </c:pt>
                <c:pt idx="386">
                  <c:v>33.659999999999997</c:v>
                </c:pt>
                <c:pt idx="387">
                  <c:v>36.229999999999997</c:v>
                </c:pt>
                <c:pt idx="388">
                  <c:v>37.44</c:v>
                </c:pt>
                <c:pt idx="389">
                  <c:v>40.9</c:v>
                </c:pt>
                <c:pt idx="390">
                  <c:v>44.03</c:v>
                </c:pt>
                <c:pt idx="391">
                  <c:v>47.41</c:v>
                </c:pt>
                <c:pt idx="392">
                  <c:v>48.06</c:v>
                </c:pt>
                <c:pt idx="393">
                  <c:v>52.45</c:v>
                </c:pt>
                <c:pt idx="394">
                  <c:v>54.77</c:v>
                </c:pt>
                <c:pt idx="395">
                  <c:v>55.58</c:v>
                </c:pt>
                <c:pt idx="396">
                  <c:v>60.62</c:v>
                </c:pt>
                <c:pt idx="397">
                  <c:v>64.16</c:v>
                </c:pt>
                <c:pt idx="398">
                  <c:v>66.88</c:v>
                </c:pt>
                <c:pt idx="399">
                  <c:v>72.91</c:v>
                </c:pt>
                <c:pt idx="400">
                  <c:v>79.459999999999994</c:v>
                </c:pt>
                <c:pt idx="401">
                  <c:v>82.89</c:v>
                </c:pt>
                <c:pt idx="402">
                  <c:v>83.92</c:v>
                </c:pt>
                <c:pt idx="403">
                  <c:v>87.32</c:v>
                </c:pt>
                <c:pt idx="404">
                  <c:v>93.33</c:v>
                </c:pt>
                <c:pt idx="405">
                  <c:v>97.05</c:v>
                </c:pt>
                <c:pt idx="408">
                  <c:v>21.61</c:v>
                </c:pt>
                <c:pt idx="409">
                  <c:v>22.56</c:v>
                </c:pt>
                <c:pt idx="410">
                  <c:v>23.26</c:v>
                </c:pt>
                <c:pt idx="411">
                  <c:v>23.86</c:v>
                </c:pt>
                <c:pt idx="412">
                  <c:v>24.28</c:v>
                </c:pt>
                <c:pt idx="413">
                  <c:v>25.36</c:v>
                </c:pt>
                <c:pt idx="414">
                  <c:v>26</c:v>
                </c:pt>
                <c:pt idx="415">
                  <c:v>26.64</c:v>
                </c:pt>
                <c:pt idx="416">
                  <c:v>27.31</c:v>
                </c:pt>
                <c:pt idx="417">
                  <c:v>28.52</c:v>
                </c:pt>
                <c:pt idx="418">
                  <c:v>29.23</c:v>
                </c:pt>
                <c:pt idx="419">
                  <c:v>30.52</c:v>
                </c:pt>
                <c:pt idx="420">
                  <c:v>31.87</c:v>
                </c:pt>
                <c:pt idx="421">
                  <c:v>33.25</c:v>
                </c:pt>
                <c:pt idx="422">
                  <c:v>34.81</c:v>
                </c:pt>
                <c:pt idx="423">
                  <c:v>35.65</c:v>
                </c:pt>
                <c:pt idx="424">
                  <c:v>36.31</c:v>
                </c:pt>
                <c:pt idx="425">
                  <c:v>45.52</c:v>
                </c:pt>
                <c:pt idx="426">
                  <c:v>46.59</c:v>
                </c:pt>
                <c:pt idx="427">
                  <c:v>47.5</c:v>
                </c:pt>
                <c:pt idx="428">
                  <c:v>48.52</c:v>
                </c:pt>
                <c:pt idx="429">
                  <c:v>50.8</c:v>
                </c:pt>
                <c:pt idx="430">
                  <c:v>53.01</c:v>
                </c:pt>
                <c:pt idx="431">
                  <c:v>65.790000000000006</c:v>
                </c:pt>
                <c:pt idx="432">
                  <c:v>68.63</c:v>
                </c:pt>
                <c:pt idx="433">
                  <c:v>70.08</c:v>
                </c:pt>
                <c:pt idx="434">
                  <c:v>73.11</c:v>
                </c:pt>
                <c:pt idx="435">
                  <c:v>74.64</c:v>
                </c:pt>
                <c:pt idx="436">
                  <c:v>76.19</c:v>
                </c:pt>
                <c:pt idx="437">
                  <c:v>77.91</c:v>
                </c:pt>
                <c:pt idx="438">
                  <c:v>81.23</c:v>
                </c:pt>
                <c:pt idx="439">
                  <c:v>85.05</c:v>
                </c:pt>
                <c:pt idx="440">
                  <c:v>88.67</c:v>
                </c:pt>
                <c:pt idx="441">
                  <c:v>92.84</c:v>
                </c:pt>
                <c:pt idx="442">
                  <c:v>97.2</c:v>
                </c:pt>
                <c:pt idx="445">
                  <c:v>0</c:v>
                </c:pt>
                <c:pt idx="446">
                  <c:v>21.23</c:v>
                </c:pt>
                <c:pt idx="447">
                  <c:v>22.03</c:v>
                </c:pt>
                <c:pt idx="448">
                  <c:v>30.7</c:v>
                </c:pt>
                <c:pt idx="449">
                  <c:v>32.28</c:v>
                </c:pt>
                <c:pt idx="450">
                  <c:v>35.619999999999997</c:v>
                </c:pt>
                <c:pt idx="451">
                  <c:v>37.369999999999997</c:v>
                </c:pt>
                <c:pt idx="452">
                  <c:v>45</c:v>
                </c:pt>
                <c:pt idx="453">
                  <c:v>45.47</c:v>
                </c:pt>
                <c:pt idx="454">
                  <c:v>49.06</c:v>
                </c:pt>
                <c:pt idx="455">
                  <c:v>69.09</c:v>
                </c:pt>
                <c:pt idx="456">
                  <c:v>97.54</c:v>
                </c:pt>
                <c:pt idx="457">
                  <c:v>98.66</c:v>
                </c:pt>
                <c:pt idx="460">
                  <c:v>0</c:v>
                </c:pt>
                <c:pt idx="461">
                  <c:v>24.84</c:v>
                </c:pt>
                <c:pt idx="462">
                  <c:v>27.29</c:v>
                </c:pt>
                <c:pt idx="463">
                  <c:v>29.85</c:v>
                </c:pt>
                <c:pt idx="464">
                  <c:v>33.74</c:v>
                </c:pt>
                <c:pt idx="465">
                  <c:v>35.42</c:v>
                </c:pt>
                <c:pt idx="466">
                  <c:v>36.44</c:v>
                </c:pt>
                <c:pt idx="467">
                  <c:v>40.96</c:v>
                </c:pt>
                <c:pt idx="468">
                  <c:v>42.39</c:v>
                </c:pt>
                <c:pt idx="469">
                  <c:v>47.49</c:v>
                </c:pt>
                <c:pt idx="470">
                  <c:v>51.1</c:v>
                </c:pt>
                <c:pt idx="471">
                  <c:v>52.9</c:v>
                </c:pt>
                <c:pt idx="472">
                  <c:v>59.01</c:v>
                </c:pt>
                <c:pt idx="473">
                  <c:v>61.54</c:v>
                </c:pt>
                <c:pt idx="474">
                  <c:v>66.23</c:v>
                </c:pt>
                <c:pt idx="475">
                  <c:v>70.599999999999994</c:v>
                </c:pt>
                <c:pt idx="476">
                  <c:v>75.989999999999995</c:v>
                </c:pt>
                <c:pt idx="477">
                  <c:v>84.34</c:v>
                </c:pt>
                <c:pt idx="478">
                  <c:v>90.8</c:v>
                </c:pt>
                <c:pt idx="479">
                  <c:v>95.06</c:v>
                </c:pt>
                <c:pt idx="480">
                  <c:v>98.48</c:v>
                </c:pt>
                <c:pt idx="483">
                  <c:v>0</c:v>
                </c:pt>
                <c:pt idx="484">
                  <c:v>21.66</c:v>
                </c:pt>
                <c:pt idx="485">
                  <c:v>24</c:v>
                </c:pt>
                <c:pt idx="486">
                  <c:v>25.27</c:v>
                </c:pt>
                <c:pt idx="487">
                  <c:v>26.05</c:v>
                </c:pt>
                <c:pt idx="488">
                  <c:v>28.72</c:v>
                </c:pt>
                <c:pt idx="489">
                  <c:v>30.06</c:v>
                </c:pt>
                <c:pt idx="490">
                  <c:v>31.63</c:v>
                </c:pt>
                <c:pt idx="491">
                  <c:v>32.94</c:v>
                </c:pt>
                <c:pt idx="492">
                  <c:v>36.33</c:v>
                </c:pt>
                <c:pt idx="493">
                  <c:v>39.49</c:v>
                </c:pt>
                <c:pt idx="494">
                  <c:v>41.54</c:v>
                </c:pt>
                <c:pt idx="495">
                  <c:v>45.82</c:v>
                </c:pt>
                <c:pt idx="496">
                  <c:v>46.02</c:v>
                </c:pt>
                <c:pt idx="497">
                  <c:v>47.61</c:v>
                </c:pt>
                <c:pt idx="498">
                  <c:v>52.52</c:v>
                </c:pt>
                <c:pt idx="499">
                  <c:v>54.53</c:v>
                </c:pt>
                <c:pt idx="500">
                  <c:v>57.09</c:v>
                </c:pt>
                <c:pt idx="501">
                  <c:v>59.26</c:v>
                </c:pt>
                <c:pt idx="502">
                  <c:v>62.04</c:v>
                </c:pt>
                <c:pt idx="503">
                  <c:v>66.64</c:v>
                </c:pt>
                <c:pt idx="504">
                  <c:v>68.45</c:v>
                </c:pt>
                <c:pt idx="505">
                  <c:v>73.400000000000006</c:v>
                </c:pt>
                <c:pt idx="506">
                  <c:v>74.599999999999994</c:v>
                </c:pt>
                <c:pt idx="507">
                  <c:v>76.12</c:v>
                </c:pt>
                <c:pt idx="508">
                  <c:v>79.7</c:v>
                </c:pt>
                <c:pt idx="509">
                  <c:v>85.28</c:v>
                </c:pt>
                <c:pt idx="510">
                  <c:v>88.4</c:v>
                </c:pt>
                <c:pt idx="511">
                  <c:v>97.55</c:v>
                </c:pt>
                <c:pt idx="514">
                  <c:v>0</c:v>
                </c:pt>
                <c:pt idx="515">
                  <c:v>21.66</c:v>
                </c:pt>
                <c:pt idx="516">
                  <c:v>24</c:v>
                </c:pt>
                <c:pt idx="517">
                  <c:v>25.27</c:v>
                </c:pt>
                <c:pt idx="518">
                  <c:v>26.05</c:v>
                </c:pt>
                <c:pt idx="519">
                  <c:v>28.72</c:v>
                </c:pt>
                <c:pt idx="520">
                  <c:v>30.06</c:v>
                </c:pt>
                <c:pt idx="521">
                  <c:v>31.63</c:v>
                </c:pt>
                <c:pt idx="522">
                  <c:v>32.94</c:v>
                </c:pt>
                <c:pt idx="523">
                  <c:v>36.33</c:v>
                </c:pt>
                <c:pt idx="524">
                  <c:v>39.49</c:v>
                </c:pt>
                <c:pt idx="525">
                  <c:v>41.54</c:v>
                </c:pt>
                <c:pt idx="526">
                  <c:v>45.82</c:v>
                </c:pt>
                <c:pt idx="527">
                  <c:v>46.02</c:v>
                </c:pt>
                <c:pt idx="528">
                  <c:v>47.61</c:v>
                </c:pt>
                <c:pt idx="529">
                  <c:v>52.52</c:v>
                </c:pt>
                <c:pt idx="530">
                  <c:v>54.53</c:v>
                </c:pt>
                <c:pt idx="531">
                  <c:v>57.09</c:v>
                </c:pt>
                <c:pt idx="532">
                  <c:v>59.26</c:v>
                </c:pt>
                <c:pt idx="533">
                  <c:v>62.04</c:v>
                </c:pt>
                <c:pt idx="534">
                  <c:v>66.64</c:v>
                </c:pt>
                <c:pt idx="535">
                  <c:v>68.45</c:v>
                </c:pt>
                <c:pt idx="536">
                  <c:v>73.400000000000006</c:v>
                </c:pt>
                <c:pt idx="537">
                  <c:v>74.599999999999994</c:v>
                </c:pt>
                <c:pt idx="538">
                  <c:v>76.12</c:v>
                </c:pt>
                <c:pt idx="539">
                  <c:v>79.7</c:v>
                </c:pt>
                <c:pt idx="540">
                  <c:v>85.28</c:v>
                </c:pt>
                <c:pt idx="541">
                  <c:v>88.4</c:v>
                </c:pt>
                <c:pt idx="542">
                  <c:v>97.55</c:v>
                </c:pt>
                <c:pt idx="545">
                  <c:v>22.26</c:v>
                </c:pt>
                <c:pt idx="546">
                  <c:v>22.85</c:v>
                </c:pt>
                <c:pt idx="547">
                  <c:v>29.68</c:v>
                </c:pt>
                <c:pt idx="548">
                  <c:v>30.97</c:v>
                </c:pt>
                <c:pt idx="549">
                  <c:v>39.83</c:v>
                </c:pt>
                <c:pt idx="550">
                  <c:v>40.76</c:v>
                </c:pt>
                <c:pt idx="551">
                  <c:v>41.71</c:v>
                </c:pt>
                <c:pt idx="552">
                  <c:v>42.48</c:v>
                </c:pt>
                <c:pt idx="553">
                  <c:v>45.01</c:v>
                </c:pt>
                <c:pt idx="554">
                  <c:v>46.61</c:v>
                </c:pt>
                <c:pt idx="555">
                  <c:v>47.67</c:v>
                </c:pt>
                <c:pt idx="556">
                  <c:v>50.53</c:v>
                </c:pt>
                <c:pt idx="557">
                  <c:v>52.37</c:v>
                </c:pt>
                <c:pt idx="558">
                  <c:v>54.21</c:v>
                </c:pt>
                <c:pt idx="559">
                  <c:v>56.09</c:v>
                </c:pt>
                <c:pt idx="560">
                  <c:v>57.99</c:v>
                </c:pt>
                <c:pt idx="561">
                  <c:v>62.06</c:v>
                </c:pt>
                <c:pt idx="562">
                  <c:v>78.709999999999994</c:v>
                </c:pt>
                <c:pt idx="563">
                  <c:v>99.53</c:v>
                </c:pt>
                <c:pt idx="566">
                  <c:v>21.84</c:v>
                </c:pt>
                <c:pt idx="567">
                  <c:v>22.72</c:v>
                </c:pt>
                <c:pt idx="568">
                  <c:v>23.41</c:v>
                </c:pt>
                <c:pt idx="569">
                  <c:v>24.54</c:v>
                </c:pt>
                <c:pt idx="570">
                  <c:v>25.91</c:v>
                </c:pt>
                <c:pt idx="571">
                  <c:v>27.29</c:v>
                </c:pt>
                <c:pt idx="572">
                  <c:v>29.37</c:v>
                </c:pt>
                <c:pt idx="573">
                  <c:v>54.58</c:v>
                </c:pt>
                <c:pt idx="574">
                  <c:v>59.39</c:v>
                </c:pt>
                <c:pt idx="575">
                  <c:v>62.05</c:v>
                </c:pt>
                <c:pt idx="576">
                  <c:v>63.63</c:v>
                </c:pt>
                <c:pt idx="577">
                  <c:v>67.569999999999993</c:v>
                </c:pt>
                <c:pt idx="578">
                  <c:v>69</c:v>
                </c:pt>
                <c:pt idx="579">
                  <c:v>75.180000000000007</c:v>
                </c:pt>
                <c:pt idx="580">
                  <c:v>78.510000000000005</c:v>
                </c:pt>
                <c:pt idx="581">
                  <c:v>80.48</c:v>
                </c:pt>
                <c:pt idx="582">
                  <c:v>87.75</c:v>
                </c:pt>
                <c:pt idx="585">
                  <c:v>0</c:v>
                </c:pt>
                <c:pt idx="586">
                  <c:v>25.44</c:v>
                </c:pt>
                <c:pt idx="587">
                  <c:v>26.44</c:v>
                </c:pt>
                <c:pt idx="588">
                  <c:v>27.47</c:v>
                </c:pt>
                <c:pt idx="589">
                  <c:v>27.59</c:v>
                </c:pt>
                <c:pt idx="590">
                  <c:v>32.39</c:v>
                </c:pt>
                <c:pt idx="591">
                  <c:v>33.14</c:v>
                </c:pt>
                <c:pt idx="592">
                  <c:v>33.909999999999997</c:v>
                </c:pt>
                <c:pt idx="593">
                  <c:v>35.380000000000003</c:v>
                </c:pt>
                <c:pt idx="594">
                  <c:v>36.200000000000003</c:v>
                </c:pt>
                <c:pt idx="595">
                  <c:v>41.49</c:v>
                </c:pt>
                <c:pt idx="596">
                  <c:v>48.95</c:v>
                </c:pt>
                <c:pt idx="597">
                  <c:v>52.97</c:v>
                </c:pt>
                <c:pt idx="598">
                  <c:v>62.45</c:v>
                </c:pt>
                <c:pt idx="599">
                  <c:v>64.67</c:v>
                </c:pt>
                <c:pt idx="600">
                  <c:v>65.12</c:v>
                </c:pt>
                <c:pt idx="601">
                  <c:v>69.48</c:v>
                </c:pt>
                <c:pt idx="602">
                  <c:v>72.44</c:v>
                </c:pt>
                <c:pt idx="603">
                  <c:v>74.11</c:v>
                </c:pt>
                <c:pt idx="604">
                  <c:v>76.709999999999994</c:v>
                </c:pt>
                <c:pt idx="605">
                  <c:v>81.319999999999993</c:v>
                </c:pt>
                <c:pt idx="606">
                  <c:v>83.19</c:v>
                </c:pt>
                <c:pt idx="607">
                  <c:v>87.94</c:v>
                </c:pt>
                <c:pt idx="608">
                  <c:v>96.16</c:v>
                </c:pt>
                <c:pt idx="609">
                  <c:v>98.37</c:v>
                </c:pt>
                <c:pt idx="612">
                  <c:v>21.88</c:v>
                </c:pt>
                <c:pt idx="613">
                  <c:v>22.4</c:v>
                </c:pt>
                <c:pt idx="614">
                  <c:v>23.57</c:v>
                </c:pt>
                <c:pt idx="615">
                  <c:v>24.12</c:v>
                </c:pt>
                <c:pt idx="616">
                  <c:v>24.78</c:v>
                </c:pt>
                <c:pt idx="617">
                  <c:v>26.06</c:v>
                </c:pt>
                <c:pt idx="618">
                  <c:v>27.04</c:v>
                </c:pt>
                <c:pt idx="619">
                  <c:v>28.37</c:v>
                </c:pt>
                <c:pt idx="620">
                  <c:v>29.74</c:v>
                </c:pt>
                <c:pt idx="621">
                  <c:v>41.65</c:v>
                </c:pt>
                <c:pt idx="622">
                  <c:v>44.52</c:v>
                </c:pt>
                <c:pt idx="623">
                  <c:v>45.83</c:v>
                </c:pt>
                <c:pt idx="624">
                  <c:v>46.29</c:v>
                </c:pt>
                <c:pt idx="625">
                  <c:v>48.1</c:v>
                </c:pt>
                <c:pt idx="626">
                  <c:v>50.58</c:v>
                </c:pt>
                <c:pt idx="627">
                  <c:v>67.73</c:v>
                </c:pt>
                <c:pt idx="628">
                  <c:v>71.209999999999994</c:v>
                </c:pt>
                <c:pt idx="629">
                  <c:v>73.66</c:v>
                </c:pt>
                <c:pt idx="630">
                  <c:v>77.44</c:v>
                </c:pt>
                <c:pt idx="631">
                  <c:v>80.099999999999994</c:v>
                </c:pt>
                <c:pt idx="632">
                  <c:v>81.94</c:v>
                </c:pt>
                <c:pt idx="633">
                  <c:v>84.64</c:v>
                </c:pt>
                <c:pt idx="634">
                  <c:v>86.58</c:v>
                </c:pt>
                <c:pt idx="635">
                  <c:v>89.39</c:v>
                </c:pt>
                <c:pt idx="636">
                  <c:v>91.44</c:v>
                </c:pt>
                <c:pt idx="637">
                  <c:v>93.54</c:v>
                </c:pt>
                <c:pt idx="638">
                  <c:v>96.52</c:v>
                </c:pt>
                <c:pt idx="641">
                  <c:v>21.88</c:v>
                </c:pt>
                <c:pt idx="642">
                  <c:v>22.4</c:v>
                </c:pt>
                <c:pt idx="643">
                  <c:v>23.57</c:v>
                </c:pt>
                <c:pt idx="644">
                  <c:v>24.12</c:v>
                </c:pt>
                <c:pt idx="645">
                  <c:v>24.78</c:v>
                </c:pt>
                <c:pt idx="646">
                  <c:v>26.06</c:v>
                </c:pt>
                <c:pt idx="647">
                  <c:v>27.04</c:v>
                </c:pt>
                <c:pt idx="648">
                  <c:v>28.37</c:v>
                </c:pt>
                <c:pt idx="649">
                  <c:v>29.74</c:v>
                </c:pt>
                <c:pt idx="650">
                  <c:v>41.65</c:v>
                </c:pt>
                <c:pt idx="651">
                  <c:v>44.52</c:v>
                </c:pt>
                <c:pt idx="652">
                  <c:v>45.83</c:v>
                </c:pt>
                <c:pt idx="653">
                  <c:v>46.29</c:v>
                </c:pt>
                <c:pt idx="654">
                  <c:v>48.1</c:v>
                </c:pt>
                <c:pt idx="655">
                  <c:v>50.58</c:v>
                </c:pt>
                <c:pt idx="656">
                  <c:v>67.73</c:v>
                </c:pt>
                <c:pt idx="657">
                  <c:v>71.209999999999994</c:v>
                </c:pt>
                <c:pt idx="658">
                  <c:v>73.66</c:v>
                </c:pt>
                <c:pt idx="659">
                  <c:v>77.44</c:v>
                </c:pt>
                <c:pt idx="660">
                  <c:v>80.099999999999994</c:v>
                </c:pt>
                <c:pt idx="661">
                  <c:v>81.94</c:v>
                </c:pt>
                <c:pt idx="662">
                  <c:v>84.64</c:v>
                </c:pt>
                <c:pt idx="663">
                  <c:v>86.58</c:v>
                </c:pt>
                <c:pt idx="664">
                  <c:v>89.39</c:v>
                </c:pt>
                <c:pt idx="665">
                  <c:v>91.44</c:v>
                </c:pt>
                <c:pt idx="666">
                  <c:v>93.54</c:v>
                </c:pt>
                <c:pt idx="667">
                  <c:v>96.52</c:v>
                </c:pt>
                <c:pt idx="670">
                  <c:v>24.13</c:v>
                </c:pt>
                <c:pt idx="671">
                  <c:v>24.9</c:v>
                </c:pt>
                <c:pt idx="672">
                  <c:v>25.84</c:v>
                </c:pt>
                <c:pt idx="673">
                  <c:v>27.22</c:v>
                </c:pt>
                <c:pt idx="674">
                  <c:v>28.61</c:v>
                </c:pt>
                <c:pt idx="675">
                  <c:v>30.12</c:v>
                </c:pt>
                <c:pt idx="676">
                  <c:v>33.130000000000003</c:v>
                </c:pt>
                <c:pt idx="677">
                  <c:v>37.85</c:v>
                </c:pt>
                <c:pt idx="678">
                  <c:v>38.89</c:v>
                </c:pt>
                <c:pt idx="679">
                  <c:v>41.63</c:v>
                </c:pt>
                <c:pt idx="680">
                  <c:v>46.82</c:v>
                </c:pt>
                <c:pt idx="681">
                  <c:v>48.03</c:v>
                </c:pt>
                <c:pt idx="682">
                  <c:v>50.17</c:v>
                </c:pt>
                <c:pt idx="683">
                  <c:v>51.78</c:v>
                </c:pt>
                <c:pt idx="684">
                  <c:v>55.5</c:v>
                </c:pt>
                <c:pt idx="685">
                  <c:v>67.33</c:v>
                </c:pt>
                <c:pt idx="686">
                  <c:v>69.11</c:v>
                </c:pt>
                <c:pt idx="687">
                  <c:v>70.760000000000005</c:v>
                </c:pt>
                <c:pt idx="688">
                  <c:v>77.16</c:v>
                </c:pt>
                <c:pt idx="689">
                  <c:v>82.82</c:v>
                </c:pt>
                <c:pt idx="690">
                  <c:v>88.91</c:v>
                </c:pt>
                <c:pt idx="691">
                  <c:v>90.9</c:v>
                </c:pt>
                <c:pt idx="692">
                  <c:v>94.49</c:v>
                </c:pt>
                <c:pt idx="693">
                  <c:v>96.53</c:v>
                </c:pt>
                <c:pt idx="694">
                  <c:v>98.71</c:v>
                </c:pt>
                <c:pt idx="697">
                  <c:v>0</c:v>
                </c:pt>
                <c:pt idx="698">
                  <c:v>27.41</c:v>
                </c:pt>
                <c:pt idx="699">
                  <c:v>32.43</c:v>
                </c:pt>
                <c:pt idx="700">
                  <c:v>35.630000000000003</c:v>
                </c:pt>
                <c:pt idx="701">
                  <c:v>41.97</c:v>
                </c:pt>
                <c:pt idx="702">
                  <c:v>43.2</c:v>
                </c:pt>
                <c:pt idx="703">
                  <c:v>44.47</c:v>
                </c:pt>
                <c:pt idx="704">
                  <c:v>44.76</c:v>
                </c:pt>
                <c:pt idx="705">
                  <c:v>50.87</c:v>
                </c:pt>
                <c:pt idx="706">
                  <c:v>52.33</c:v>
                </c:pt>
                <c:pt idx="707">
                  <c:v>59.41</c:v>
                </c:pt>
                <c:pt idx="708">
                  <c:v>62.27</c:v>
                </c:pt>
                <c:pt idx="709">
                  <c:v>70.63</c:v>
                </c:pt>
                <c:pt idx="710">
                  <c:v>72.55</c:v>
                </c:pt>
                <c:pt idx="711">
                  <c:v>72.760000000000005</c:v>
                </c:pt>
                <c:pt idx="712">
                  <c:v>82.47</c:v>
                </c:pt>
                <c:pt idx="713">
                  <c:v>84.98</c:v>
                </c:pt>
                <c:pt idx="714">
                  <c:v>85.74</c:v>
                </c:pt>
                <c:pt idx="715">
                  <c:v>88.01</c:v>
                </c:pt>
                <c:pt idx="718">
                  <c:v>22.1</c:v>
                </c:pt>
                <c:pt idx="719">
                  <c:v>24.14</c:v>
                </c:pt>
                <c:pt idx="720">
                  <c:v>24.56</c:v>
                </c:pt>
                <c:pt idx="721">
                  <c:v>26.59</c:v>
                </c:pt>
                <c:pt idx="722">
                  <c:v>29</c:v>
                </c:pt>
                <c:pt idx="723">
                  <c:v>29.5</c:v>
                </c:pt>
                <c:pt idx="724">
                  <c:v>32.159999999999997</c:v>
                </c:pt>
                <c:pt idx="725">
                  <c:v>32.71</c:v>
                </c:pt>
                <c:pt idx="726">
                  <c:v>35.04</c:v>
                </c:pt>
                <c:pt idx="727">
                  <c:v>37.700000000000003</c:v>
                </c:pt>
                <c:pt idx="728">
                  <c:v>39.01</c:v>
                </c:pt>
                <c:pt idx="729">
                  <c:v>40.92</c:v>
                </c:pt>
                <c:pt idx="730">
                  <c:v>43.68</c:v>
                </c:pt>
                <c:pt idx="731">
                  <c:v>45.73</c:v>
                </c:pt>
                <c:pt idx="732">
                  <c:v>47.85</c:v>
                </c:pt>
                <c:pt idx="733">
                  <c:v>52.04</c:v>
                </c:pt>
                <c:pt idx="734">
                  <c:v>54.36</c:v>
                </c:pt>
                <c:pt idx="735">
                  <c:v>58.41</c:v>
                </c:pt>
                <c:pt idx="736">
                  <c:v>62.74</c:v>
                </c:pt>
                <c:pt idx="737">
                  <c:v>65.39</c:v>
                </c:pt>
                <c:pt idx="738">
                  <c:v>71.040000000000006</c:v>
                </c:pt>
                <c:pt idx="739">
                  <c:v>77.16</c:v>
                </c:pt>
                <c:pt idx="740">
                  <c:v>80.260000000000005</c:v>
                </c:pt>
                <c:pt idx="741">
                  <c:v>83.7</c:v>
                </c:pt>
                <c:pt idx="742">
                  <c:v>90.78</c:v>
                </c:pt>
                <c:pt idx="743">
                  <c:v>94.31</c:v>
                </c:pt>
                <c:pt idx="744">
                  <c:v>97.95</c:v>
                </c:pt>
                <c:pt idx="747">
                  <c:v>24.11</c:v>
                </c:pt>
                <c:pt idx="748">
                  <c:v>27.03</c:v>
                </c:pt>
                <c:pt idx="749">
                  <c:v>30.58</c:v>
                </c:pt>
                <c:pt idx="750">
                  <c:v>34.21</c:v>
                </c:pt>
                <c:pt idx="751">
                  <c:v>50.42</c:v>
                </c:pt>
                <c:pt idx="752">
                  <c:v>54.47</c:v>
                </c:pt>
                <c:pt idx="753">
                  <c:v>54.94</c:v>
                </c:pt>
                <c:pt idx="754">
                  <c:v>55.42</c:v>
                </c:pt>
                <c:pt idx="755">
                  <c:v>81.010000000000005</c:v>
                </c:pt>
                <c:pt idx="756">
                  <c:v>82</c:v>
                </c:pt>
                <c:pt idx="757">
                  <c:v>83</c:v>
                </c:pt>
                <c:pt idx="760">
                  <c:v>0</c:v>
                </c:pt>
                <c:pt idx="761">
                  <c:v>32.979999999999997</c:v>
                </c:pt>
                <c:pt idx="762">
                  <c:v>40.26</c:v>
                </c:pt>
                <c:pt idx="763">
                  <c:v>42.66</c:v>
                </c:pt>
                <c:pt idx="764">
                  <c:v>47.52</c:v>
                </c:pt>
                <c:pt idx="765">
                  <c:v>52.53</c:v>
                </c:pt>
                <c:pt idx="766">
                  <c:v>55.75</c:v>
                </c:pt>
                <c:pt idx="767">
                  <c:v>61.02</c:v>
                </c:pt>
                <c:pt idx="768">
                  <c:v>70.540000000000006</c:v>
                </c:pt>
                <c:pt idx="769">
                  <c:v>80.819999999999993</c:v>
                </c:pt>
                <c:pt idx="770">
                  <c:v>85.19</c:v>
                </c:pt>
                <c:pt idx="771">
                  <c:v>87.22</c:v>
                </c:pt>
                <c:pt idx="772">
                  <c:v>89.15</c:v>
                </c:pt>
                <c:pt idx="775">
                  <c:v>0</c:v>
                </c:pt>
                <c:pt idx="776">
                  <c:v>42.16</c:v>
                </c:pt>
                <c:pt idx="777">
                  <c:v>56.72</c:v>
                </c:pt>
                <c:pt idx="778">
                  <c:v>75.56</c:v>
                </c:pt>
                <c:pt idx="779">
                  <c:v>77.180000000000007</c:v>
                </c:pt>
                <c:pt idx="780">
                  <c:v>78.040000000000006</c:v>
                </c:pt>
                <c:pt idx="781">
                  <c:v>84.77</c:v>
                </c:pt>
                <c:pt idx="784">
                  <c:v>23.25</c:v>
                </c:pt>
                <c:pt idx="785">
                  <c:v>24.59</c:v>
                </c:pt>
                <c:pt idx="786">
                  <c:v>26.84</c:v>
                </c:pt>
                <c:pt idx="787">
                  <c:v>29.02</c:v>
                </c:pt>
                <c:pt idx="788">
                  <c:v>29.07</c:v>
                </c:pt>
                <c:pt idx="789">
                  <c:v>30.48</c:v>
                </c:pt>
                <c:pt idx="790">
                  <c:v>32.06</c:v>
                </c:pt>
                <c:pt idx="791">
                  <c:v>33.08</c:v>
                </c:pt>
                <c:pt idx="792">
                  <c:v>34.6</c:v>
                </c:pt>
                <c:pt idx="793">
                  <c:v>42.81</c:v>
                </c:pt>
                <c:pt idx="794">
                  <c:v>44.35</c:v>
                </c:pt>
                <c:pt idx="795">
                  <c:v>45.24</c:v>
                </c:pt>
                <c:pt idx="796">
                  <c:v>55.95</c:v>
                </c:pt>
                <c:pt idx="797">
                  <c:v>57.48</c:v>
                </c:pt>
                <c:pt idx="798">
                  <c:v>61.74</c:v>
                </c:pt>
                <c:pt idx="799">
                  <c:v>64.36</c:v>
                </c:pt>
                <c:pt idx="800">
                  <c:v>69.09</c:v>
                </c:pt>
                <c:pt idx="801">
                  <c:v>71.34</c:v>
                </c:pt>
                <c:pt idx="802">
                  <c:v>76.760000000000005</c:v>
                </c:pt>
                <c:pt idx="803">
                  <c:v>79.430000000000007</c:v>
                </c:pt>
                <c:pt idx="804">
                  <c:v>85.4</c:v>
                </c:pt>
                <c:pt idx="805">
                  <c:v>87.35</c:v>
                </c:pt>
                <c:pt idx="806">
                  <c:v>93.86</c:v>
                </c:pt>
                <c:pt idx="807">
                  <c:v>95.9</c:v>
                </c:pt>
                <c:pt idx="808">
                  <c:v>99.65</c:v>
                </c:pt>
                <c:pt idx="811">
                  <c:v>23.25</c:v>
                </c:pt>
                <c:pt idx="812">
                  <c:v>24.59</c:v>
                </c:pt>
                <c:pt idx="813">
                  <c:v>26.84</c:v>
                </c:pt>
                <c:pt idx="814">
                  <c:v>29.02</c:v>
                </c:pt>
                <c:pt idx="815">
                  <c:v>29.07</c:v>
                </c:pt>
                <c:pt idx="816">
                  <c:v>30.48</c:v>
                </c:pt>
                <c:pt idx="817">
                  <c:v>32.06</c:v>
                </c:pt>
                <c:pt idx="818">
                  <c:v>33.08</c:v>
                </c:pt>
                <c:pt idx="819">
                  <c:v>34.6</c:v>
                </c:pt>
                <c:pt idx="820">
                  <c:v>42.81</c:v>
                </c:pt>
                <c:pt idx="821">
                  <c:v>44.35</c:v>
                </c:pt>
                <c:pt idx="822">
                  <c:v>45.24</c:v>
                </c:pt>
                <c:pt idx="823">
                  <c:v>55.95</c:v>
                </c:pt>
                <c:pt idx="824">
                  <c:v>57.48</c:v>
                </c:pt>
                <c:pt idx="825">
                  <c:v>61.74</c:v>
                </c:pt>
                <c:pt idx="826">
                  <c:v>64.36</c:v>
                </c:pt>
                <c:pt idx="827">
                  <c:v>69.09</c:v>
                </c:pt>
                <c:pt idx="828">
                  <c:v>71.34</c:v>
                </c:pt>
                <c:pt idx="829">
                  <c:v>76.760000000000005</c:v>
                </c:pt>
                <c:pt idx="830">
                  <c:v>79.430000000000007</c:v>
                </c:pt>
                <c:pt idx="831">
                  <c:v>85.4</c:v>
                </c:pt>
                <c:pt idx="832">
                  <c:v>87.35</c:v>
                </c:pt>
                <c:pt idx="833">
                  <c:v>93.86</c:v>
                </c:pt>
                <c:pt idx="834">
                  <c:v>95.9</c:v>
                </c:pt>
                <c:pt idx="835">
                  <c:v>99.65</c:v>
                </c:pt>
                <c:pt idx="838">
                  <c:v>23.25</c:v>
                </c:pt>
                <c:pt idx="839">
                  <c:v>24.59</c:v>
                </c:pt>
                <c:pt idx="840">
                  <c:v>26.84</c:v>
                </c:pt>
                <c:pt idx="841">
                  <c:v>29.02</c:v>
                </c:pt>
                <c:pt idx="842">
                  <c:v>29.07</c:v>
                </c:pt>
                <c:pt idx="843">
                  <c:v>30.48</c:v>
                </c:pt>
                <c:pt idx="844">
                  <c:v>32.06</c:v>
                </c:pt>
                <c:pt idx="845">
                  <c:v>33.08</c:v>
                </c:pt>
                <c:pt idx="846">
                  <c:v>34.6</c:v>
                </c:pt>
                <c:pt idx="847">
                  <c:v>42.81</c:v>
                </c:pt>
                <c:pt idx="848">
                  <c:v>44.35</c:v>
                </c:pt>
                <c:pt idx="849">
                  <c:v>45.24</c:v>
                </c:pt>
                <c:pt idx="850">
                  <c:v>55.95</c:v>
                </c:pt>
                <c:pt idx="851">
                  <c:v>57.48</c:v>
                </c:pt>
                <c:pt idx="852">
                  <c:v>61.74</c:v>
                </c:pt>
                <c:pt idx="853">
                  <c:v>64.36</c:v>
                </c:pt>
                <c:pt idx="854">
                  <c:v>69.09</c:v>
                </c:pt>
                <c:pt idx="855">
                  <c:v>71.34</c:v>
                </c:pt>
                <c:pt idx="856">
                  <c:v>76.760000000000005</c:v>
                </c:pt>
                <c:pt idx="857">
                  <c:v>79.430000000000007</c:v>
                </c:pt>
                <c:pt idx="858">
                  <c:v>85.4</c:v>
                </c:pt>
                <c:pt idx="859">
                  <c:v>87.35</c:v>
                </c:pt>
                <c:pt idx="860">
                  <c:v>93.86</c:v>
                </c:pt>
                <c:pt idx="861">
                  <c:v>95.9</c:v>
                </c:pt>
                <c:pt idx="862">
                  <c:v>99.65</c:v>
                </c:pt>
                <c:pt idx="865">
                  <c:v>0</c:v>
                </c:pt>
                <c:pt idx="866">
                  <c:v>41.72</c:v>
                </c:pt>
                <c:pt idx="867">
                  <c:v>43.27</c:v>
                </c:pt>
                <c:pt idx="868">
                  <c:v>45.32</c:v>
                </c:pt>
                <c:pt idx="869">
                  <c:v>46.18</c:v>
                </c:pt>
                <c:pt idx="870">
                  <c:v>50.7</c:v>
                </c:pt>
                <c:pt idx="871">
                  <c:v>74.2</c:v>
                </c:pt>
                <c:pt idx="874">
                  <c:v>0</c:v>
                </c:pt>
                <c:pt idx="875">
                  <c:v>41.72</c:v>
                </c:pt>
                <c:pt idx="876">
                  <c:v>43.27</c:v>
                </c:pt>
                <c:pt idx="877">
                  <c:v>45.32</c:v>
                </c:pt>
                <c:pt idx="878">
                  <c:v>46.18</c:v>
                </c:pt>
                <c:pt idx="879">
                  <c:v>50.7</c:v>
                </c:pt>
                <c:pt idx="880">
                  <c:v>74.2</c:v>
                </c:pt>
                <c:pt idx="883">
                  <c:v>40.299999999999997</c:v>
                </c:pt>
                <c:pt idx="884">
                  <c:v>40.71</c:v>
                </c:pt>
                <c:pt idx="885">
                  <c:v>41.18</c:v>
                </c:pt>
                <c:pt idx="886">
                  <c:v>42.28</c:v>
                </c:pt>
                <c:pt idx="887">
                  <c:v>42.76</c:v>
                </c:pt>
                <c:pt idx="888">
                  <c:v>43.2</c:v>
                </c:pt>
                <c:pt idx="889">
                  <c:v>44.34</c:v>
                </c:pt>
                <c:pt idx="890">
                  <c:v>45.23</c:v>
                </c:pt>
                <c:pt idx="891">
                  <c:v>46.41</c:v>
                </c:pt>
                <c:pt idx="892">
                  <c:v>46.89</c:v>
                </c:pt>
                <c:pt idx="893">
                  <c:v>93.78</c:v>
                </c:pt>
                <c:pt idx="894">
                  <c:v>95.49</c:v>
                </c:pt>
                <c:pt idx="895">
                  <c:v>96.59</c:v>
                </c:pt>
                <c:pt idx="896">
                  <c:v>98.29</c:v>
                </c:pt>
                <c:pt idx="897">
                  <c:v>99.99</c:v>
                </c:pt>
                <c:pt idx="900">
                  <c:v>40.299999999999997</c:v>
                </c:pt>
                <c:pt idx="901">
                  <c:v>40.71</c:v>
                </c:pt>
                <c:pt idx="902">
                  <c:v>41.18</c:v>
                </c:pt>
                <c:pt idx="903">
                  <c:v>42.28</c:v>
                </c:pt>
                <c:pt idx="904">
                  <c:v>42.76</c:v>
                </c:pt>
                <c:pt idx="905">
                  <c:v>43.2</c:v>
                </c:pt>
                <c:pt idx="906">
                  <c:v>44.34</c:v>
                </c:pt>
                <c:pt idx="907">
                  <c:v>45.23</c:v>
                </c:pt>
                <c:pt idx="908">
                  <c:v>46.41</c:v>
                </c:pt>
                <c:pt idx="909">
                  <c:v>46.89</c:v>
                </c:pt>
                <c:pt idx="910">
                  <c:v>93.78</c:v>
                </c:pt>
                <c:pt idx="911">
                  <c:v>95.49</c:v>
                </c:pt>
                <c:pt idx="912">
                  <c:v>96.59</c:v>
                </c:pt>
                <c:pt idx="913">
                  <c:v>98.29</c:v>
                </c:pt>
                <c:pt idx="914">
                  <c:v>99.99</c:v>
                </c:pt>
                <c:pt idx="917">
                  <c:v>23.6</c:v>
                </c:pt>
                <c:pt idx="918">
                  <c:v>26.57</c:v>
                </c:pt>
                <c:pt idx="919">
                  <c:v>27.39</c:v>
                </c:pt>
                <c:pt idx="920">
                  <c:v>30.39</c:v>
                </c:pt>
                <c:pt idx="921">
                  <c:v>34.229999999999997</c:v>
                </c:pt>
                <c:pt idx="922">
                  <c:v>38.56</c:v>
                </c:pt>
                <c:pt idx="923">
                  <c:v>44.24</c:v>
                </c:pt>
                <c:pt idx="924">
                  <c:v>45.4</c:v>
                </c:pt>
                <c:pt idx="925">
                  <c:v>49.84</c:v>
                </c:pt>
                <c:pt idx="926">
                  <c:v>52.15</c:v>
                </c:pt>
                <c:pt idx="927">
                  <c:v>53.47</c:v>
                </c:pt>
                <c:pt idx="928">
                  <c:v>61.47</c:v>
                </c:pt>
                <c:pt idx="929">
                  <c:v>63.3</c:v>
                </c:pt>
                <c:pt idx="930">
                  <c:v>67.78</c:v>
                </c:pt>
                <c:pt idx="931">
                  <c:v>70.709999999999994</c:v>
                </c:pt>
                <c:pt idx="932">
                  <c:v>73.040000000000006</c:v>
                </c:pt>
                <c:pt idx="933">
                  <c:v>76.19</c:v>
                </c:pt>
                <c:pt idx="934">
                  <c:v>85.85</c:v>
                </c:pt>
                <c:pt idx="935">
                  <c:v>90.15</c:v>
                </c:pt>
                <c:pt idx="936">
                  <c:v>94.03</c:v>
                </c:pt>
                <c:pt idx="937">
                  <c:v>98.07</c:v>
                </c:pt>
                <c:pt idx="940">
                  <c:v>23.6</c:v>
                </c:pt>
                <c:pt idx="941">
                  <c:v>26.57</c:v>
                </c:pt>
                <c:pt idx="942">
                  <c:v>27.39</c:v>
                </c:pt>
                <c:pt idx="943">
                  <c:v>30.39</c:v>
                </c:pt>
                <c:pt idx="944">
                  <c:v>34.229999999999997</c:v>
                </c:pt>
                <c:pt idx="945">
                  <c:v>38.56</c:v>
                </c:pt>
                <c:pt idx="946">
                  <c:v>44.24</c:v>
                </c:pt>
                <c:pt idx="947">
                  <c:v>45.4</c:v>
                </c:pt>
                <c:pt idx="948">
                  <c:v>49.84</c:v>
                </c:pt>
                <c:pt idx="949">
                  <c:v>52.15</c:v>
                </c:pt>
                <c:pt idx="950">
                  <c:v>53.47</c:v>
                </c:pt>
                <c:pt idx="951">
                  <c:v>61.47</c:v>
                </c:pt>
                <c:pt idx="952">
                  <c:v>63.3</c:v>
                </c:pt>
                <c:pt idx="953">
                  <c:v>67.78</c:v>
                </c:pt>
                <c:pt idx="954">
                  <c:v>70.709999999999994</c:v>
                </c:pt>
                <c:pt idx="955">
                  <c:v>73.040000000000006</c:v>
                </c:pt>
                <c:pt idx="956">
                  <c:v>76.19</c:v>
                </c:pt>
                <c:pt idx="957">
                  <c:v>85.85</c:v>
                </c:pt>
                <c:pt idx="958">
                  <c:v>90.15</c:v>
                </c:pt>
                <c:pt idx="959">
                  <c:v>94.03</c:v>
                </c:pt>
                <c:pt idx="960">
                  <c:v>98.07</c:v>
                </c:pt>
                <c:pt idx="963">
                  <c:v>23.6</c:v>
                </c:pt>
                <c:pt idx="964">
                  <c:v>26.57</c:v>
                </c:pt>
                <c:pt idx="965">
                  <c:v>27.39</c:v>
                </c:pt>
                <c:pt idx="966">
                  <c:v>30.39</c:v>
                </c:pt>
                <c:pt idx="967">
                  <c:v>34.229999999999997</c:v>
                </c:pt>
                <c:pt idx="968">
                  <c:v>38.56</c:v>
                </c:pt>
                <c:pt idx="969">
                  <c:v>44.24</c:v>
                </c:pt>
                <c:pt idx="970">
                  <c:v>45.4</c:v>
                </c:pt>
                <c:pt idx="971">
                  <c:v>49.84</c:v>
                </c:pt>
                <c:pt idx="972">
                  <c:v>52.15</c:v>
                </c:pt>
                <c:pt idx="973">
                  <c:v>53.47</c:v>
                </c:pt>
                <c:pt idx="974">
                  <c:v>61.47</c:v>
                </c:pt>
                <c:pt idx="975">
                  <c:v>63.3</c:v>
                </c:pt>
                <c:pt idx="976">
                  <c:v>67.78</c:v>
                </c:pt>
                <c:pt idx="977">
                  <c:v>70.709999999999994</c:v>
                </c:pt>
                <c:pt idx="978">
                  <c:v>73.040000000000006</c:v>
                </c:pt>
                <c:pt idx="979">
                  <c:v>76.19</c:v>
                </c:pt>
                <c:pt idx="980">
                  <c:v>85.85</c:v>
                </c:pt>
                <c:pt idx="981">
                  <c:v>90.15</c:v>
                </c:pt>
                <c:pt idx="982">
                  <c:v>94.03</c:v>
                </c:pt>
                <c:pt idx="983">
                  <c:v>98.07</c:v>
                </c:pt>
                <c:pt idx="986">
                  <c:v>0</c:v>
                </c:pt>
                <c:pt idx="987">
                  <c:v>22.68</c:v>
                </c:pt>
                <c:pt idx="988">
                  <c:v>25.54</c:v>
                </c:pt>
                <c:pt idx="989">
                  <c:v>26.74</c:v>
                </c:pt>
                <c:pt idx="990">
                  <c:v>30.17</c:v>
                </c:pt>
                <c:pt idx="991">
                  <c:v>30.53</c:v>
                </c:pt>
                <c:pt idx="992">
                  <c:v>30.81</c:v>
                </c:pt>
                <c:pt idx="993">
                  <c:v>34.450000000000003</c:v>
                </c:pt>
                <c:pt idx="994">
                  <c:v>35.770000000000003</c:v>
                </c:pt>
                <c:pt idx="995">
                  <c:v>71.540000000000006</c:v>
                </c:pt>
                <c:pt idx="996">
                  <c:v>81.09</c:v>
                </c:pt>
                <c:pt idx="997">
                  <c:v>91.87</c:v>
                </c:pt>
                <c:pt idx="998">
                  <c:v>98.68</c:v>
                </c:pt>
                <c:pt idx="1001">
                  <c:v>0</c:v>
                </c:pt>
                <c:pt idx="1002">
                  <c:v>21.8</c:v>
                </c:pt>
                <c:pt idx="1003">
                  <c:v>22.4</c:v>
                </c:pt>
                <c:pt idx="1004">
                  <c:v>23.38</c:v>
                </c:pt>
                <c:pt idx="1005">
                  <c:v>24.64</c:v>
                </c:pt>
                <c:pt idx="1006">
                  <c:v>28.29</c:v>
                </c:pt>
                <c:pt idx="1007">
                  <c:v>29.52</c:v>
                </c:pt>
                <c:pt idx="1008">
                  <c:v>43.66</c:v>
                </c:pt>
                <c:pt idx="1009">
                  <c:v>64.05</c:v>
                </c:pt>
                <c:pt idx="1010">
                  <c:v>68.319999999999993</c:v>
                </c:pt>
                <c:pt idx="1011">
                  <c:v>70.290000000000006</c:v>
                </c:pt>
                <c:pt idx="1012">
                  <c:v>79.98</c:v>
                </c:pt>
                <c:pt idx="1013">
                  <c:v>84.98</c:v>
                </c:pt>
                <c:pt idx="1014">
                  <c:v>87.44</c:v>
                </c:pt>
                <c:pt idx="1015">
                  <c:v>91.16</c:v>
                </c:pt>
                <c:pt idx="1016">
                  <c:v>95.48</c:v>
                </c:pt>
                <c:pt idx="1017">
                  <c:v>99.54</c:v>
                </c:pt>
                <c:pt idx="1020">
                  <c:v>0</c:v>
                </c:pt>
                <c:pt idx="1021">
                  <c:v>21.8</c:v>
                </c:pt>
                <c:pt idx="1022">
                  <c:v>22.4</c:v>
                </c:pt>
                <c:pt idx="1023">
                  <c:v>23.38</c:v>
                </c:pt>
                <c:pt idx="1024">
                  <c:v>24.64</c:v>
                </c:pt>
                <c:pt idx="1025">
                  <c:v>28.29</c:v>
                </c:pt>
                <c:pt idx="1026">
                  <c:v>29.52</c:v>
                </c:pt>
                <c:pt idx="1027">
                  <c:v>43.66</c:v>
                </c:pt>
                <c:pt idx="1028">
                  <c:v>64.05</c:v>
                </c:pt>
                <c:pt idx="1029">
                  <c:v>68.319999999999993</c:v>
                </c:pt>
                <c:pt idx="1030">
                  <c:v>70.290000000000006</c:v>
                </c:pt>
                <c:pt idx="1031">
                  <c:v>79.98</c:v>
                </c:pt>
                <c:pt idx="1032">
                  <c:v>84.98</c:v>
                </c:pt>
                <c:pt idx="1033">
                  <c:v>87.44</c:v>
                </c:pt>
                <c:pt idx="1034">
                  <c:v>91.16</c:v>
                </c:pt>
                <c:pt idx="1035">
                  <c:v>95.48</c:v>
                </c:pt>
                <c:pt idx="1036">
                  <c:v>99.54</c:v>
                </c:pt>
                <c:pt idx="1039">
                  <c:v>24.93</c:v>
                </c:pt>
                <c:pt idx="1040">
                  <c:v>28.62</c:v>
                </c:pt>
                <c:pt idx="1041">
                  <c:v>32.28</c:v>
                </c:pt>
                <c:pt idx="1042">
                  <c:v>34.200000000000003</c:v>
                </c:pt>
                <c:pt idx="1043">
                  <c:v>38.56</c:v>
                </c:pt>
                <c:pt idx="1044">
                  <c:v>41.76</c:v>
                </c:pt>
                <c:pt idx="1045">
                  <c:v>47.06</c:v>
                </c:pt>
                <c:pt idx="1046">
                  <c:v>50.84</c:v>
                </c:pt>
                <c:pt idx="1047">
                  <c:v>53.36</c:v>
                </c:pt>
                <c:pt idx="1048">
                  <c:v>57.14</c:v>
                </c:pt>
                <c:pt idx="1049">
                  <c:v>65.09</c:v>
                </c:pt>
                <c:pt idx="1050">
                  <c:v>73.31</c:v>
                </c:pt>
                <c:pt idx="1051">
                  <c:v>82.56</c:v>
                </c:pt>
                <c:pt idx="1052">
                  <c:v>92.96</c:v>
                </c:pt>
                <c:pt idx="1053">
                  <c:v>96.83</c:v>
                </c:pt>
                <c:pt idx="1056">
                  <c:v>24.93</c:v>
                </c:pt>
                <c:pt idx="1057">
                  <c:v>28.62</c:v>
                </c:pt>
                <c:pt idx="1058">
                  <c:v>32.28</c:v>
                </c:pt>
                <c:pt idx="1059">
                  <c:v>34.200000000000003</c:v>
                </c:pt>
                <c:pt idx="1060">
                  <c:v>38.56</c:v>
                </c:pt>
                <c:pt idx="1061">
                  <c:v>41.76</c:v>
                </c:pt>
                <c:pt idx="1062">
                  <c:v>47.06</c:v>
                </c:pt>
                <c:pt idx="1063">
                  <c:v>50.84</c:v>
                </c:pt>
                <c:pt idx="1064">
                  <c:v>53.36</c:v>
                </c:pt>
                <c:pt idx="1065">
                  <c:v>57.14</c:v>
                </c:pt>
                <c:pt idx="1066">
                  <c:v>65.09</c:v>
                </c:pt>
                <c:pt idx="1067">
                  <c:v>73.31</c:v>
                </c:pt>
                <c:pt idx="1068">
                  <c:v>82.56</c:v>
                </c:pt>
                <c:pt idx="1069">
                  <c:v>92.96</c:v>
                </c:pt>
                <c:pt idx="1070">
                  <c:v>96.83</c:v>
                </c:pt>
                <c:pt idx="1073">
                  <c:v>24.93</c:v>
                </c:pt>
                <c:pt idx="1074">
                  <c:v>28.62</c:v>
                </c:pt>
                <c:pt idx="1075">
                  <c:v>32.28</c:v>
                </c:pt>
                <c:pt idx="1076">
                  <c:v>34.200000000000003</c:v>
                </c:pt>
                <c:pt idx="1077">
                  <c:v>38.56</c:v>
                </c:pt>
                <c:pt idx="1078">
                  <c:v>41.76</c:v>
                </c:pt>
                <c:pt idx="1079">
                  <c:v>47.06</c:v>
                </c:pt>
                <c:pt idx="1080">
                  <c:v>50.84</c:v>
                </c:pt>
                <c:pt idx="1081">
                  <c:v>53.36</c:v>
                </c:pt>
                <c:pt idx="1082">
                  <c:v>57.14</c:v>
                </c:pt>
                <c:pt idx="1083">
                  <c:v>65.09</c:v>
                </c:pt>
                <c:pt idx="1084">
                  <c:v>73.31</c:v>
                </c:pt>
                <c:pt idx="1085">
                  <c:v>82.56</c:v>
                </c:pt>
                <c:pt idx="1086">
                  <c:v>92.96</c:v>
                </c:pt>
                <c:pt idx="1087">
                  <c:v>96.83</c:v>
                </c:pt>
                <c:pt idx="1090">
                  <c:v>24.93</c:v>
                </c:pt>
                <c:pt idx="1091">
                  <c:v>28.62</c:v>
                </c:pt>
                <c:pt idx="1092">
                  <c:v>32.28</c:v>
                </c:pt>
                <c:pt idx="1093">
                  <c:v>34.200000000000003</c:v>
                </c:pt>
                <c:pt idx="1094">
                  <c:v>38.56</c:v>
                </c:pt>
                <c:pt idx="1095">
                  <c:v>41.76</c:v>
                </c:pt>
                <c:pt idx="1096">
                  <c:v>47.06</c:v>
                </c:pt>
                <c:pt idx="1097">
                  <c:v>50.84</c:v>
                </c:pt>
                <c:pt idx="1098">
                  <c:v>53.36</c:v>
                </c:pt>
                <c:pt idx="1099">
                  <c:v>57.14</c:v>
                </c:pt>
                <c:pt idx="1100">
                  <c:v>65.09</c:v>
                </c:pt>
                <c:pt idx="1101">
                  <c:v>73.31</c:v>
                </c:pt>
                <c:pt idx="1102">
                  <c:v>82.56</c:v>
                </c:pt>
                <c:pt idx="1103">
                  <c:v>92.96</c:v>
                </c:pt>
                <c:pt idx="1104">
                  <c:v>96.83</c:v>
                </c:pt>
              </c:numCache>
            </c:numRef>
          </c:yVal>
        </c:ser>
        <c:axId val="69859200"/>
        <c:axId val="87061248"/>
      </c:scatterChart>
      <c:valAx>
        <c:axId val="698592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Previous Bid</a:t>
                </a:r>
              </a:p>
            </c:rich>
          </c:tx>
          <c:layout/>
        </c:title>
        <c:numFmt formatCode="General" sourceLinked="1"/>
        <c:tickLblPos val="nextTo"/>
        <c:crossAx val="87061248"/>
        <c:crosses val="autoZero"/>
        <c:crossBetween val="midCat"/>
      </c:valAx>
      <c:valAx>
        <c:axId val="870612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Bid Response</a:t>
                </a:r>
              </a:p>
            </c:rich>
          </c:tx>
          <c:layout/>
        </c:title>
        <c:numFmt formatCode="General" sourceLinked="1"/>
        <c:tickLblPos val="nextTo"/>
        <c:crossAx val="69859200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Bid Responses to Previous Bids (Aggregate, 100 auctions)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[data.xlsx]Sheet1!$B$1</c:f>
              <c:strCache>
                <c:ptCount val="1"/>
              </c:strCache>
            </c:strRef>
          </c:tx>
          <c:spPr>
            <a:ln w="28575">
              <a:noFill/>
            </a:ln>
          </c:spPr>
          <c:trendline>
            <c:trendlineType val="linear"/>
            <c:dispEq val="1"/>
            <c:trendlineLbl>
              <c:layout>
                <c:manualLayout>
                  <c:x val="-1.2159386588321728E-3"/>
                  <c:y val="-2.947154471544715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 dirty="0"/>
                      <a:t>y = 1.0065x + </a:t>
                    </a:r>
                    <a:r>
                      <a:rPr lang="en-US" baseline="0" dirty="0" smtClean="0"/>
                      <a:t>2.6514</a:t>
                    </a:r>
                  </a:p>
                  <a:p>
                    <a:pPr>
                      <a:defRPr/>
                    </a:pPr>
                    <a:r>
                      <a:rPr lang="en-US" sz="1000" b="0" i="0" u="none" strike="noStrike" baseline="0" dirty="0" smtClean="0"/>
                      <a:t>R² = 0.9883</a:t>
                    </a:r>
                    <a:endParaRPr lang="en-US" dirty="0"/>
                  </a:p>
                </c:rich>
              </c:tx>
              <c:numFmt formatCode="General" sourceLinked="0"/>
            </c:trendlineLbl>
          </c:trendline>
          <c:xVal>
            <c:numRef>
              <c:f>[data.xlsx]Sheet1!$A$2:$A$1247</c:f>
              <c:numCache>
                <c:formatCode>General</c:formatCode>
                <c:ptCount val="1246"/>
                <c:pt idx="0">
                  <c:v>20</c:v>
                </c:pt>
                <c:pt idx="1">
                  <c:v>20.49</c:v>
                </c:pt>
                <c:pt idx="2">
                  <c:v>21.49</c:v>
                </c:pt>
                <c:pt idx="3">
                  <c:v>22.49</c:v>
                </c:pt>
                <c:pt idx="4">
                  <c:v>23.5</c:v>
                </c:pt>
                <c:pt idx="5">
                  <c:v>24.5</c:v>
                </c:pt>
                <c:pt idx="6">
                  <c:v>26</c:v>
                </c:pt>
                <c:pt idx="7">
                  <c:v>28</c:v>
                </c:pt>
                <c:pt idx="8">
                  <c:v>30</c:v>
                </c:pt>
                <c:pt idx="9">
                  <c:v>30</c:v>
                </c:pt>
                <c:pt idx="10">
                  <c:v>40</c:v>
                </c:pt>
                <c:pt idx="11">
                  <c:v>42</c:v>
                </c:pt>
                <c:pt idx="12">
                  <c:v>44</c:v>
                </c:pt>
                <c:pt idx="13">
                  <c:v>46</c:v>
                </c:pt>
                <c:pt idx="14">
                  <c:v>50</c:v>
                </c:pt>
                <c:pt idx="15">
                  <c:v>55</c:v>
                </c:pt>
                <c:pt idx="16">
                  <c:v>59</c:v>
                </c:pt>
                <c:pt idx="17">
                  <c:v>60</c:v>
                </c:pt>
                <c:pt idx="18">
                  <c:v>71.88</c:v>
                </c:pt>
                <c:pt idx="19">
                  <c:v>75</c:v>
                </c:pt>
                <c:pt idx="20">
                  <c:v>80</c:v>
                </c:pt>
                <c:pt idx="21">
                  <c:v>80</c:v>
                </c:pt>
                <c:pt idx="22">
                  <c:v>81</c:v>
                </c:pt>
                <c:pt idx="25">
                  <c:v>5</c:v>
                </c:pt>
                <c:pt idx="26">
                  <c:v>10</c:v>
                </c:pt>
                <c:pt idx="27">
                  <c:v>20</c:v>
                </c:pt>
                <c:pt idx="28">
                  <c:v>25</c:v>
                </c:pt>
                <c:pt idx="29">
                  <c:v>27</c:v>
                </c:pt>
                <c:pt idx="30">
                  <c:v>30</c:v>
                </c:pt>
                <c:pt idx="31">
                  <c:v>40</c:v>
                </c:pt>
                <c:pt idx="32">
                  <c:v>50</c:v>
                </c:pt>
                <c:pt idx="33">
                  <c:v>60</c:v>
                </c:pt>
                <c:pt idx="34">
                  <c:v>61.08</c:v>
                </c:pt>
                <c:pt idx="35">
                  <c:v>65</c:v>
                </c:pt>
                <c:pt idx="36">
                  <c:v>68</c:v>
                </c:pt>
                <c:pt idx="37">
                  <c:v>70</c:v>
                </c:pt>
                <c:pt idx="38">
                  <c:v>70</c:v>
                </c:pt>
                <c:pt idx="39">
                  <c:v>75</c:v>
                </c:pt>
                <c:pt idx="40">
                  <c:v>80</c:v>
                </c:pt>
                <c:pt idx="41">
                  <c:v>80</c:v>
                </c:pt>
                <c:pt idx="42">
                  <c:v>82</c:v>
                </c:pt>
                <c:pt idx="43">
                  <c:v>85</c:v>
                </c:pt>
                <c:pt idx="44">
                  <c:v>90</c:v>
                </c:pt>
                <c:pt idx="45">
                  <c:v>90</c:v>
                </c:pt>
                <c:pt idx="46">
                  <c:v>93</c:v>
                </c:pt>
                <c:pt idx="47">
                  <c:v>97</c:v>
                </c:pt>
                <c:pt idx="48">
                  <c:v>100</c:v>
                </c:pt>
                <c:pt idx="49">
                  <c:v>102</c:v>
                </c:pt>
                <c:pt idx="50">
                  <c:v>105</c:v>
                </c:pt>
                <c:pt idx="52">
                  <c:v>30</c:v>
                </c:pt>
                <c:pt idx="53">
                  <c:v>35</c:v>
                </c:pt>
                <c:pt idx="54">
                  <c:v>37</c:v>
                </c:pt>
                <c:pt idx="55">
                  <c:v>39</c:v>
                </c:pt>
                <c:pt idx="56">
                  <c:v>40</c:v>
                </c:pt>
                <c:pt idx="57">
                  <c:v>42</c:v>
                </c:pt>
                <c:pt idx="58">
                  <c:v>42</c:v>
                </c:pt>
                <c:pt idx="59">
                  <c:v>43</c:v>
                </c:pt>
                <c:pt idx="60">
                  <c:v>50</c:v>
                </c:pt>
                <c:pt idx="61">
                  <c:v>50.45</c:v>
                </c:pt>
                <c:pt idx="62">
                  <c:v>55</c:v>
                </c:pt>
                <c:pt idx="63">
                  <c:v>57</c:v>
                </c:pt>
                <c:pt idx="64">
                  <c:v>60</c:v>
                </c:pt>
                <c:pt idx="65">
                  <c:v>60</c:v>
                </c:pt>
                <c:pt idx="66">
                  <c:v>61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67.819999999999993</c:v>
                </c:pt>
                <c:pt idx="71">
                  <c:v>72.430000000000007</c:v>
                </c:pt>
                <c:pt idx="72">
                  <c:v>74.900000000000006</c:v>
                </c:pt>
                <c:pt idx="74">
                  <c:v>30</c:v>
                </c:pt>
                <c:pt idx="75">
                  <c:v>35</c:v>
                </c:pt>
                <c:pt idx="76">
                  <c:v>56.78</c:v>
                </c:pt>
                <c:pt idx="77">
                  <c:v>65</c:v>
                </c:pt>
                <c:pt idx="78">
                  <c:v>65</c:v>
                </c:pt>
                <c:pt idx="79">
                  <c:v>70</c:v>
                </c:pt>
                <c:pt idx="80">
                  <c:v>73</c:v>
                </c:pt>
                <c:pt idx="81">
                  <c:v>75</c:v>
                </c:pt>
                <c:pt idx="82">
                  <c:v>75</c:v>
                </c:pt>
                <c:pt idx="83">
                  <c:v>76</c:v>
                </c:pt>
                <c:pt idx="84">
                  <c:v>78</c:v>
                </c:pt>
                <c:pt idx="85">
                  <c:v>80</c:v>
                </c:pt>
                <c:pt idx="86">
                  <c:v>80</c:v>
                </c:pt>
                <c:pt idx="87">
                  <c:v>81</c:v>
                </c:pt>
                <c:pt idx="88">
                  <c:v>83</c:v>
                </c:pt>
                <c:pt idx="89">
                  <c:v>83</c:v>
                </c:pt>
                <c:pt idx="90">
                  <c:v>84</c:v>
                </c:pt>
                <c:pt idx="91">
                  <c:v>85</c:v>
                </c:pt>
                <c:pt idx="93">
                  <c:v>52</c:v>
                </c:pt>
                <c:pt idx="94">
                  <c:v>64.179999999999978</c:v>
                </c:pt>
                <c:pt idx="95">
                  <c:v>66.179999999999978</c:v>
                </c:pt>
                <c:pt idx="96">
                  <c:v>68.179999999999978</c:v>
                </c:pt>
                <c:pt idx="97">
                  <c:v>71</c:v>
                </c:pt>
                <c:pt idx="98">
                  <c:v>73</c:v>
                </c:pt>
                <c:pt idx="99">
                  <c:v>75</c:v>
                </c:pt>
                <c:pt idx="100">
                  <c:v>75.510000000000005</c:v>
                </c:pt>
                <c:pt idx="101">
                  <c:v>79</c:v>
                </c:pt>
                <c:pt idx="102">
                  <c:v>85</c:v>
                </c:pt>
                <c:pt idx="103">
                  <c:v>85</c:v>
                </c:pt>
                <c:pt idx="104">
                  <c:v>88</c:v>
                </c:pt>
                <c:pt idx="105">
                  <c:v>91</c:v>
                </c:pt>
                <c:pt idx="106">
                  <c:v>95</c:v>
                </c:pt>
                <c:pt idx="107">
                  <c:v>95</c:v>
                </c:pt>
                <c:pt idx="108">
                  <c:v>99</c:v>
                </c:pt>
                <c:pt idx="109">
                  <c:v>103</c:v>
                </c:pt>
                <c:pt idx="110">
                  <c:v>105</c:v>
                </c:pt>
                <c:pt idx="111">
                  <c:v>110</c:v>
                </c:pt>
                <c:pt idx="112">
                  <c:v>110</c:v>
                </c:pt>
                <c:pt idx="113">
                  <c:v>113</c:v>
                </c:pt>
                <c:pt idx="114">
                  <c:v>125</c:v>
                </c:pt>
                <c:pt idx="115">
                  <c:v>129</c:v>
                </c:pt>
                <c:pt idx="116">
                  <c:v>131</c:v>
                </c:pt>
                <c:pt idx="117">
                  <c:v>134</c:v>
                </c:pt>
                <c:pt idx="119">
                  <c:v>49.99</c:v>
                </c:pt>
                <c:pt idx="120">
                  <c:v>55.55</c:v>
                </c:pt>
                <c:pt idx="121">
                  <c:v>68</c:v>
                </c:pt>
                <c:pt idx="122">
                  <c:v>74</c:v>
                </c:pt>
                <c:pt idx="123">
                  <c:v>77</c:v>
                </c:pt>
                <c:pt idx="124">
                  <c:v>80</c:v>
                </c:pt>
                <c:pt idx="125">
                  <c:v>93.88</c:v>
                </c:pt>
                <c:pt idx="126">
                  <c:v>100</c:v>
                </c:pt>
                <c:pt idx="127">
                  <c:v>101</c:v>
                </c:pt>
                <c:pt idx="128">
                  <c:v>127.59</c:v>
                </c:pt>
                <c:pt idx="129">
                  <c:v>135</c:v>
                </c:pt>
                <c:pt idx="130">
                  <c:v>136.01</c:v>
                </c:pt>
                <c:pt idx="131">
                  <c:v>140</c:v>
                </c:pt>
                <c:pt idx="132">
                  <c:v>145</c:v>
                </c:pt>
                <c:pt idx="134">
                  <c:v>6.0000000000000019E-2</c:v>
                </c:pt>
                <c:pt idx="135">
                  <c:v>0.89</c:v>
                </c:pt>
                <c:pt idx="136">
                  <c:v>3</c:v>
                </c:pt>
                <c:pt idx="137">
                  <c:v>9.99</c:v>
                </c:pt>
                <c:pt idx="138">
                  <c:v>18.899999999999999</c:v>
                </c:pt>
                <c:pt idx="139">
                  <c:v>21</c:v>
                </c:pt>
                <c:pt idx="140">
                  <c:v>22</c:v>
                </c:pt>
                <c:pt idx="141">
                  <c:v>24</c:v>
                </c:pt>
                <c:pt idx="142">
                  <c:v>25</c:v>
                </c:pt>
                <c:pt idx="143">
                  <c:v>30</c:v>
                </c:pt>
                <c:pt idx="144">
                  <c:v>32</c:v>
                </c:pt>
                <c:pt idx="145">
                  <c:v>35</c:v>
                </c:pt>
                <c:pt idx="147">
                  <c:v>0.99</c:v>
                </c:pt>
                <c:pt idx="148">
                  <c:v>1.29</c:v>
                </c:pt>
                <c:pt idx="149">
                  <c:v>5</c:v>
                </c:pt>
                <c:pt idx="150">
                  <c:v>5.51</c:v>
                </c:pt>
                <c:pt idx="151">
                  <c:v>6</c:v>
                </c:pt>
                <c:pt idx="152">
                  <c:v>7</c:v>
                </c:pt>
                <c:pt idx="153">
                  <c:v>8</c:v>
                </c:pt>
                <c:pt idx="154">
                  <c:v>9.5</c:v>
                </c:pt>
                <c:pt idx="155">
                  <c:v>10</c:v>
                </c:pt>
                <c:pt idx="156">
                  <c:v>11</c:v>
                </c:pt>
                <c:pt idx="157">
                  <c:v>11</c:v>
                </c:pt>
                <c:pt idx="158">
                  <c:v>11.99</c:v>
                </c:pt>
                <c:pt idx="159">
                  <c:v>13</c:v>
                </c:pt>
                <c:pt idx="161">
                  <c:v>2</c:v>
                </c:pt>
                <c:pt idx="162">
                  <c:v>10</c:v>
                </c:pt>
                <c:pt idx="163">
                  <c:v>22</c:v>
                </c:pt>
                <c:pt idx="164">
                  <c:v>25</c:v>
                </c:pt>
                <c:pt idx="165">
                  <c:v>26</c:v>
                </c:pt>
                <c:pt idx="166">
                  <c:v>27</c:v>
                </c:pt>
                <c:pt idx="167">
                  <c:v>30</c:v>
                </c:pt>
                <c:pt idx="168">
                  <c:v>32</c:v>
                </c:pt>
                <c:pt idx="169">
                  <c:v>36</c:v>
                </c:pt>
                <c:pt idx="171">
                  <c:v>2</c:v>
                </c:pt>
                <c:pt idx="172">
                  <c:v>11</c:v>
                </c:pt>
                <c:pt idx="173">
                  <c:v>15</c:v>
                </c:pt>
                <c:pt idx="174">
                  <c:v>20</c:v>
                </c:pt>
                <c:pt idx="175">
                  <c:v>22.5</c:v>
                </c:pt>
                <c:pt idx="176">
                  <c:v>24.85</c:v>
                </c:pt>
                <c:pt idx="177">
                  <c:v>26.85</c:v>
                </c:pt>
                <c:pt idx="178">
                  <c:v>27</c:v>
                </c:pt>
                <c:pt idx="180">
                  <c:v>0.99</c:v>
                </c:pt>
                <c:pt idx="181">
                  <c:v>1.5</c:v>
                </c:pt>
                <c:pt idx="182">
                  <c:v>3</c:v>
                </c:pt>
                <c:pt idx="183">
                  <c:v>5</c:v>
                </c:pt>
                <c:pt idx="184">
                  <c:v>5</c:v>
                </c:pt>
                <c:pt idx="185">
                  <c:v>8</c:v>
                </c:pt>
                <c:pt idx="186">
                  <c:v>10</c:v>
                </c:pt>
                <c:pt idx="187">
                  <c:v>15</c:v>
                </c:pt>
                <c:pt idx="188">
                  <c:v>15</c:v>
                </c:pt>
                <c:pt idx="189">
                  <c:v>17</c:v>
                </c:pt>
                <c:pt idx="190">
                  <c:v>17</c:v>
                </c:pt>
                <c:pt idx="191">
                  <c:v>20</c:v>
                </c:pt>
                <c:pt idx="192">
                  <c:v>22</c:v>
                </c:pt>
                <c:pt idx="193">
                  <c:v>25</c:v>
                </c:pt>
                <c:pt idx="194">
                  <c:v>27</c:v>
                </c:pt>
                <c:pt idx="195">
                  <c:v>27.77</c:v>
                </c:pt>
                <c:pt idx="196">
                  <c:v>30</c:v>
                </c:pt>
                <c:pt idx="197">
                  <c:v>30</c:v>
                </c:pt>
                <c:pt idx="198">
                  <c:v>34</c:v>
                </c:pt>
                <c:pt idx="200">
                  <c:v>2</c:v>
                </c:pt>
                <c:pt idx="201">
                  <c:v>10</c:v>
                </c:pt>
                <c:pt idx="202">
                  <c:v>15</c:v>
                </c:pt>
                <c:pt idx="203">
                  <c:v>20</c:v>
                </c:pt>
                <c:pt idx="204">
                  <c:v>20</c:v>
                </c:pt>
                <c:pt idx="205">
                  <c:v>21</c:v>
                </c:pt>
                <c:pt idx="206">
                  <c:v>22</c:v>
                </c:pt>
                <c:pt idx="207">
                  <c:v>23</c:v>
                </c:pt>
                <c:pt idx="208">
                  <c:v>24</c:v>
                </c:pt>
                <c:pt idx="209">
                  <c:v>26.01</c:v>
                </c:pt>
                <c:pt idx="210">
                  <c:v>27</c:v>
                </c:pt>
                <c:pt idx="211">
                  <c:v>45</c:v>
                </c:pt>
                <c:pt idx="212">
                  <c:v>47</c:v>
                </c:pt>
                <c:pt idx="213">
                  <c:v>55</c:v>
                </c:pt>
                <c:pt idx="214">
                  <c:v>65</c:v>
                </c:pt>
                <c:pt idx="215">
                  <c:v>65</c:v>
                </c:pt>
                <c:pt idx="216">
                  <c:v>70</c:v>
                </c:pt>
                <c:pt idx="217">
                  <c:v>72</c:v>
                </c:pt>
                <c:pt idx="219">
                  <c:v>1</c:v>
                </c:pt>
                <c:pt idx="220">
                  <c:v>1.25</c:v>
                </c:pt>
                <c:pt idx="221">
                  <c:v>2</c:v>
                </c:pt>
                <c:pt idx="222">
                  <c:v>10</c:v>
                </c:pt>
                <c:pt idx="223">
                  <c:v>11</c:v>
                </c:pt>
                <c:pt idx="224">
                  <c:v>12</c:v>
                </c:pt>
                <c:pt idx="225">
                  <c:v>15</c:v>
                </c:pt>
                <c:pt idx="226">
                  <c:v>16</c:v>
                </c:pt>
                <c:pt idx="227">
                  <c:v>17</c:v>
                </c:pt>
                <c:pt idx="228">
                  <c:v>18</c:v>
                </c:pt>
                <c:pt idx="229">
                  <c:v>18</c:v>
                </c:pt>
                <c:pt idx="230">
                  <c:v>18.5</c:v>
                </c:pt>
                <c:pt idx="231">
                  <c:v>25</c:v>
                </c:pt>
                <c:pt idx="232">
                  <c:v>28</c:v>
                </c:pt>
                <c:pt idx="233">
                  <c:v>35</c:v>
                </c:pt>
                <c:pt idx="234">
                  <c:v>40</c:v>
                </c:pt>
                <c:pt idx="235">
                  <c:v>42</c:v>
                </c:pt>
                <c:pt idx="236">
                  <c:v>44</c:v>
                </c:pt>
                <c:pt idx="237">
                  <c:v>45</c:v>
                </c:pt>
                <c:pt idx="238">
                  <c:v>46</c:v>
                </c:pt>
                <c:pt idx="239">
                  <c:v>48</c:v>
                </c:pt>
                <c:pt idx="240">
                  <c:v>50</c:v>
                </c:pt>
                <c:pt idx="241">
                  <c:v>52</c:v>
                </c:pt>
                <c:pt idx="242">
                  <c:v>54</c:v>
                </c:pt>
                <c:pt idx="243">
                  <c:v>55</c:v>
                </c:pt>
                <c:pt idx="245">
                  <c:v>29.99</c:v>
                </c:pt>
                <c:pt idx="246">
                  <c:v>31</c:v>
                </c:pt>
                <c:pt idx="247">
                  <c:v>35</c:v>
                </c:pt>
                <c:pt idx="248">
                  <c:v>38</c:v>
                </c:pt>
                <c:pt idx="249">
                  <c:v>42</c:v>
                </c:pt>
                <c:pt idx="250">
                  <c:v>45.03</c:v>
                </c:pt>
                <c:pt idx="251">
                  <c:v>45.5</c:v>
                </c:pt>
                <c:pt idx="252">
                  <c:v>47</c:v>
                </c:pt>
                <c:pt idx="253">
                  <c:v>49</c:v>
                </c:pt>
                <c:pt idx="254">
                  <c:v>50</c:v>
                </c:pt>
                <c:pt idx="255">
                  <c:v>52</c:v>
                </c:pt>
                <c:pt idx="256">
                  <c:v>55</c:v>
                </c:pt>
                <c:pt idx="257">
                  <c:v>60</c:v>
                </c:pt>
                <c:pt idx="258">
                  <c:v>70</c:v>
                </c:pt>
                <c:pt idx="259">
                  <c:v>75</c:v>
                </c:pt>
                <c:pt idx="260">
                  <c:v>76.989999999999995</c:v>
                </c:pt>
                <c:pt idx="261">
                  <c:v>77</c:v>
                </c:pt>
                <c:pt idx="263">
                  <c:v>7.99</c:v>
                </c:pt>
                <c:pt idx="264">
                  <c:v>10</c:v>
                </c:pt>
                <c:pt idx="265">
                  <c:v>11</c:v>
                </c:pt>
                <c:pt idx="266">
                  <c:v>11</c:v>
                </c:pt>
                <c:pt idx="267">
                  <c:v>11.5</c:v>
                </c:pt>
                <c:pt idx="269">
                  <c:v>20</c:v>
                </c:pt>
                <c:pt idx="270">
                  <c:v>21</c:v>
                </c:pt>
                <c:pt idx="271">
                  <c:v>22</c:v>
                </c:pt>
                <c:pt idx="272">
                  <c:v>22</c:v>
                </c:pt>
                <c:pt idx="273">
                  <c:v>23</c:v>
                </c:pt>
                <c:pt idx="274">
                  <c:v>24</c:v>
                </c:pt>
                <c:pt idx="275">
                  <c:v>25</c:v>
                </c:pt>
                <c:pt idx="276">
                  <c:v>25</c:v>
                </c:pt>
                <c:pt idx="277">
                  <c:v>26</c:v>
                </c:pt>
                <c:pt idx="278">
                  <c:v>28</c:v>
                </c:pt>
                <c:pt idx="279">
                  <c:v>30</c:v>
                </c:pt>
                <c:pt idx="280">
                  <c:v>32</c:v>
                </c:pt>
                <c:pt idx="281">
                  <c:v>34</c:v>
                </c:pt>
                <c:pt idx="282">
                  <c:v>36</c:v>
                </c:pt>
                <c:pt idx="283">
                  <c:v>40</c:v>
                </c:pt>
                <c:pt idx="284">
                  <c:v>45</c:v>
                </c:pt>
                <c:pt idx="285">
                  <c:v>55</c:v>
                </c:pt>
                <c:pt idx="286">
                  <c:v>56.660000000000011</c:v>
                </c:pt>
                <c:pt idx="287">
                  <c:v>60</c:v>
                </c:pt>
                <c:pt idx="288">
                  <c:v>65</c:v>
                </c:pt>
                <c:pt idx="289">
                  <c:v>65</c:v>
                </c:pt>
                <c:pt idx="290">
                  <c:v>67</c:v>
                </c:pt>
                <c:pt idx="291">
                  <c:v>69</c:v>
                </c:pt>
                <c:pt idx="292">
                  <c:v>70</c:v>
                </c:pt>
                <c:pt idx="293">
                  <c:v>71</c:v>
                </c:pt>
                <c:pt idx="294">
                  <c:v>81.22</c:v>
                </c:pt>
                <c:pt idx="296">
                  <c:v>1.04</c:v>
                </c:pt>
                <c:pt idx="297">
                  <c:v>1.5</c:v>
                </c:pt>
                <c:pt idx="298">
                  <c:v>2</c:v>
                </c:pt>
                <c:pt idx="299">
                  <c:v>4</c:v>
                </c:pt>
                <c:pt idx="300">
                  <c:v>5</c:v>
                </c:pt>
                <c:pt idx="301">
                  <c:v>10</c:v>
                </c:pt>
                <c:pt idx="302">
                  <c:v>20</c:v>
                </c:pt>
                <c:pt idx="303">
                  <c:v>22</c:v>
                </c:pt>
                <c:pt idx="304">
                  <c:v>25</c:v>
                </c:pt>
                <c:pt idx="305">
                  <c:v>29.51</c:v>
                </c:pt>
                <c:pt idx="306">
                  <c:v>31</c:v>
                </c:pt>
                <c:pt idx="307">
                  <c:v>32</c:v>
                </c:pt>
                <c:pt idx="308">
                  <c:v>36.5</c:v>
                </c:pt>
                <c:pt idx="310">
                  <c:v>49.99</c:v>
                </c:pt>
                <c:pt idx="311">
                  <c:v>50.99</c:v>
                </c:pt>
                <c:pt idx="312">
                  <c:v>75.05</c:v>
                </c:pt>
                <c:pt idx="313">
                  <c:v>78</c:v>
                </c:pt>
                <c:pt idx="314">
                  <c:v>81</c:v>
                </c:pt>
                <c:pt idx="315">
                  <c:v>83.240000000000023</c:v>
                </c:pt>
                <c:pt idx="316">
                  <c:v>90</c:v>
                </c:pt>
                <c:pt idx="317">
                  <c:v>91.990000000000023</c:v>
                </c:pt>
                <c:pt idx="318">
                  <c:v>92</c:v>
                </c:pt>
                <c:pt idx="319">
                  <c:v>95</c:v>
                </c:pt>
                <c:pt idx="320">
                  <c:v>100</c:v>
                </c:pt>
                <c:pt idx="321">
                  <c:v>110</c:v>
                </c:pt>
                <c:pt idx="322">
                  <c:v>110</c:v>
                </c:pt>
                <c:pt idx="323">
                  <c:v>115</c:v>
                </c:pt>
                <c:pt idx="324">
                  <c:v>115</c:v>
                </c:pt>
                <c:pt idx="326">
                  <c:v>0.99</c:v>
                </c:pt>
                <c:pt idx="327">
                  <c:v>1.25</c:v>
                </c:pt>
                <c:pt idx="328">
                  <c:v>1.75</c:v>
                </c:pt>
                <c:pt idx="329">
                  <c:v>2.25</c:v>
                </c:pt>
                <c:pt idx="330">
                  <c:v>2.75</c:v>
                </c:pt>
                <c:pt idx="331">
                  <c:v>3.25</c:v>
                </c:pt>
                <c:pt idx="332">
                  <c:v>3.75</c:v>
                </c:pt>
                <c:pt idx="333">
                  <c:v>4.25</c:v>
                </c:pt>
                <c:pt idx="334">
                  <c:v>4.75</c:v>
                </c:pt>
                <c:pt idx="335">
                  <c:v>5</c:v>
                </c:pt>
                <c:pt idx="336">
                  <c:v>5.5</c:v>
                </c:pt>
                <c:pt idx="337">
                  <c:v>6</c:v>
                </c:pt>
                <c:pt idx="338">
                  <c:v>7</c:v>
                </c:pt>
                <c:pt idx="339">
                  <c:v>8.5</c:v>
                </c:pt>
                <c:pt idx="340">
                  <c:v>15</c:v>
                </c:pt>
                <c:pt idx="341">
                  <c:v>17.5</c:v>
                </c:pt>
                <c:pt idx="342">
                  <c:v>18.5</c:v>
                </c:pt>
                <c:pt idx="343">
                  <c:v>20.55</c:v>
                </c:pt>
                <c:pt idx="344">
                  <c:v>29.99</c:v>
                </c:pt>
                <c:pt idx="345">
                  <c:v>32</c:v>
                </c:pt>
                <c:pt idx="346">
                  <c:v>34</c:v>
                </c:pt>
                <c:pt idx="347">
                  <c:v>36</c:v>
                </c:pt>
                <c:pt idx="348">
                  <c:v>38</c:v>
                </c:pt>
                <c:pt idx="349">
                  <c:v>38.950000000000003</c:v>
                </c:pt>
                <c:pt idx="350">
                  <c:v>40</c:v>
                </c:pt>
                <c:pt idx="351">
                  <c:v>44.95</c:v>
                </c:pt>
                <c:pt idx="352">
                  <c:v>47.5</c:v>
                </c:pt>
                <c:pt idx="353">
                  <c:v>49.5</c:v>
                </c:pt>
                <c:pt idx="354">
                  <c:v>60</c:v>
                </c:pt>
                <c:pt idx="355">
                  <c:v>62</c:v>
                </c:pt>
                <c:pt idx="356">
                  <c:v>65</c:v>
                </c:pt>
                <c:pt idx="357">
                  <c:v>67</c:v>
                </c:pt>
                <c:pt idx="358">
                  <c:v>68.989999999999995</c:v>
                </c:pt>
                <c:pt idx="359">
                  <c:v>69</c:v>
                </c:pt>
                <c:pt idx="360">
                  <c:v>70</c:v>
                </c:pt>
                <c:pt idx="361">
                  <c:v>71</c:v>
                </c:pt>
                <c:pt idx="362">
                  <c:v>74</c:v>
                </c:pt>
                <c:pt idx="363">
                  <c:v>75</c:v>
                </c:pt>
                <c:pt idx="364">
                  <c:v>76</c:v>
                </c:pt>
                <c:pt idx="365">
                  <c:v>78</c:v>
                </c:pt>
                <c:pt idx="366">
                  <c:v>80</c:v>
                </c:pt>
                <c:pt idx="367">
                  <c:v>80</c:v>
                </c:pt>
                <c:pt idx="368">
                  <c:v>81</c:v>
                </c:pt>
                <c:pt idx="369">
                  <c:v>81</c:v>
                </c:pt>
                <c:pt idx="370">
                  <c:v>82</c:v>
                </c:pt>
                <c:pt idx="371">
                  <c:v>82</c:v>
                </c:pt>
                <c:pt idx="372">
                  <c:v>83</c:v>
                </c:pt>
                <c:pt idx="373">
                  <c:v>84</c:v>
                </c:pt>
                <c:pt idx="374">
                  <c:v>85</c:v>
                </c:pt>
                <c:pt idx="375">
                  <c:v>85</c:v>
                </c:pt>
                <c:pt idx="376">
                  <c:v>86</c:v>
                </c:pt>
                <c:pt idx="377">
                  <c:v>87</c:v>
                </c:pt>
                <c:pt idx="378">
                  <c:v>88</c:v>
                </c:pt>
                <c:pt idx="379">
                  <c:v>89</c:v>
                </c:pt>
                <c:pt idx="380">
                  <c:v>90</c:v>
                </c:pt>
                <c:pt idx="381">
                  <c:v>92</c:v>
                </c:pt>
                <c:pt idx="382">
                  <c:v>94</c:v>
                </c:pt>
                <c:pt idx="383">
                  <c:v>94</c:v>
                </c:pt>
                <c:pt idx="384">
                  <c:v>95</c:v>
                </c:pt>
                <c:pt idx="385">
                  <c:v>96</c:v>
                </c:pt>
                <c:pt idx="386">
                  <c:v>97</c:v>
                </c:pt>
                <c:pt idx="387">
                  <c:v>97</c:v>
                </c:pt>
                <c:pt idx="388">
                  <c:v>98</c:v>
                </c:pt>
                <c:pt idx="389">
                  <c:v>99</c:v>
                </c:pt>
                <c:pt idx="390">
                  <c:v>99</c:v>
                </c:pt>
                <c:pt idx="391">
                  <c:v>100</c:v>
                </c:pt>
                <c:pt idx="392">
                  <c:v>102.5</c:v>
                </c:pt>
                <c:pt idx="393">
                  <c:v>105</c:v>
                </c:pt>
                <c:pt idx="395">
                  <c:v>8.9</c:v>
                </c:pt>
                <c:pt idx="396">
                  <c:v>10</c:v>
                </c:pt>
                <c:pt idx="397">
                  <c:v>10.9</c:v>
                </c:pt>
                <c:pt idx="398">
                  <c:v>11.56</c:v>
                </c:pt>
                <c:pt idx="399">
                  <c:v>12</c:v>
                </c:pt>
                <c:pt idx="400">
                  <c:v>15</c:v>
                </c:pt>
                <c:pt idx="401">
                  <c:v>27.5</c:v>
                </c:pt>
                <c:pt idx="402">
                  <c:v>30</c:v>
                </c:pt>
                <c:pt idx="403">
                  <c:v>32.5</c:v>
                </c:pt>
                <c:pt idx="404">
                  <c:v>35</c:v>
                </c:pt>
                <c:pt idx="405">
                  <c:v>36</c:v>
                </c:pt>
                <c:pt idx="406">
                  <c:v>40</c:v>
                </c:pt>
                <c:pt idx="407">
                  <c:v>45</c:v>
                </c:pt>
                <c:pt idx="408">
                  <c:v>45</c:v>
                </c:pt>
                <c:pt idx="409">
                  <c:v>50</c:v>
                </c:pt>
                <c:pt idx="410">
                  <c:v>50</c:v>
                </c:pt>
                <c:pt idx="411">
                  <c:v>53</c:v>
                </c:pt>
                <c:pt idx="413">
                  <c:v>45</c:v>
                </c:pt>
                <c:pt idx="414">
                  <c:v>47</c:v>
                </c:pt>
                <c:pt idx="415">
                  <c:v>49</c:v>
                </c:pt>
                <c:pt idx="416">
                  <c:v>51</c:v>
                </c:pt>
                <c:pt idx="417">
                  <c:v>53</c:v>
                </c:pt>
                <c:pt idx="418">
                  <c:v>55</c:v>
                </c:pt>
                <c:pt idx="419">
                  <c:v>55.45</c:v>
                </c:pt>
                <c:pt idx="420">
                  <c:v>56.45</c:v>
                </c:pt>
                <c:pt idx="421">
                  <c:v>65</c:v>
                </c:pt>
                <c:pt idx="422">
                  <c:v>69.989999999999995</c:v>
                </c:pt>
                <c:pt idx="423">
                  <c:v>80</c:v>
                </c:pt>
                <c:pt idx="424">
                  <c:v>85</c:v>
                </c:pt>
                <c:pt idx="425">
                  <c:v>92.25</c:v>
                </c:pt>
                <c:pt idx="426">
                  <c:v>93.990000000000023</c:v>
                </c:pt>
                <c:pt idx="427">
                  <c:v>94.990000000000023</c:v>
                </c:pt>
                <c:pt idx="429">
                  <c:v>50</c:v>
                </c:pt>
                <c:pt idx="430">
                  <c:v>51</c:v>
                </c:pt>
                <c:pt idx="431">
                  <c:v>53.5</c:v>
                </c:pt>
                <c:pt idx="432">
                  <c:v>55.5</c:v>
                </c:pt>
                <c:pt idx="433">
                  <c:v>58.5</c:v>
                </c:pt>
                <c:pt idx="434">
                  <c:v>65</c:v>
                </c:pt>
                <c:pt idx="436">
                  <c:v>2</c:v>
                </c:pt>
                <c:pt idx="437">
                  <c:v>3</c:v>
                </c:pt>
                <c:pt idx="438">
                  <c:v>4</c:v>
                </c:pt>
                <c:pt idx="439">
                  <c:v>5</c:v>
                </c:pt>
                <c:pt idx="440">
                  <c:v>10</c:v>
                </c:pt>
                <c:pt idx="441">
                  <c:v>15</c:v>
                </c:pt>
                <c:pt idx="442">
                  <c:v>20</c:v>
                </c:pt>
                <c:pt idx="443">
                  <c:v>25</c:v>
                </c:pt>
                <c:pt idx="444">
                  <c:v>40.230000000000011</c:v>
                </c:pt>
                <c:pt idx="445">
                  <c:v>50.67</c:v>
                </c:pt>
                <c:pt idx="446">
                  <c:v>56.660000000000011</c:v>
                </c:pt>
                <c:pt idx="447">
                  <c:v>60</c:v>
                </c:pt>
                <c:pt idx="448">
                  <c:v>62</c:v>
                </c:pt>
                <c:pt idx="449">
                  <c:v>64</c:v>
                </c:pt>
                <c:pt idx="450">
                  <c:v>65</c:v>
                </c:pt>
                <c:pt idx="451">
                  <c:v>67</c:v>
                </c:pt>
                <c:pt idx="452">
                  <c:v>70</c:v>
                </c:pt>
                <c:pt idx="453">
                  <c:v>90</c:v>
                </c:pt>
                <c:pt idx="454">
                  <c:v>100</c:v>
                </c:pt>
                <c:pt idx="456">
                  <c:v>12.98</c:v>
                </c:pt>
                <c:pt idx="457">
                  <c:v>13</c:v>
                </c:pt>
                <c:pt idx="458">
                  <c:v>20</c:v>
                </c:pt>
                <c:pt idx="459">
                  <c:v>21.25</c:v>
                </c:pt>
                <c:pt idx="460">
                  <c:v>22.25</c:v>
                </c:pt>
                <c:pt idx="461">
                  <c:v>31.25</c:v>
                </c:pt>
                <c:pt idx="463">
                  <c:v>33</c:v>
                </c:pt>
                <c:pt idx="464">
                  <c:v>50</c:v>
                </c:pt>
                <c:pt idx="465">
                  <c:v>60.01</c:v>
                </c:pt>
                <c:pt idx="466">
                  <c:v>63.45</c:v>
                </c:pt>
                <c:pt idx="467">
                  <c:v>71.989999999999995</c:v>
                </c:pt>
                <c:pt idx="468">
                  <c:v>73.010000000000005</c:v>
                </c:pt>
                <c:pt idx="469">
                  <c:v>83.01</c:v>
                </c:pt>
                <c:pt idx="471">
                  <c:v>35.99</c:v>
                </c:pt>
                <c:pt idx="472">
                  <c:v>45</c:v>
                </c:pt>
                <c:pt idx="473">
                  <c:v>50</c:v>
                </c:pt>
                <c:pt idx="474">
                  <c:v>55.51</c:v>
                </c:pt>
                <c:pt idx="475">
                  <c:v>61.55</c:v>
                </c:pt>
                <c:pt idx="476">
                  <c:v>70.989999999999995</c:v>
                </c:pt>
                <c:pt idx="477">
                  <c:v>74.989999999999995</c:v>
                </c:pt>
                <c:pt idx="478">
                  <c:v>78.989999999999995</c:v>
                </c:pt>
                <c:pt idx="479">
                  <c:v>80.010000000000005</c:v>
                </c:pt>
                <c:pt idx="480">
                  <c:v>80.989999999999995</c:v>
                </c:pt>
                <c:pt idx="481">
                  <c:v>85</c:v>
                </c:pt>
                <c:pt idx="482">
                  <c:v>90.990000000000023</c:v>
                </c:pt>
                <c:pt idx="483">
                  <c:v>93.990000000000023</c:v>
                </c:pt>
                <c:pt idx="484">
                  <c:v>95.990000000000023</c:v>
                </c:pt>
                <c:pt idx="485">
                  <c:v>98.88</c:v>
                </c:pt>
                <c:pt idx="486">
                  <c:v>100</c:v>
                </c:pt>
                <c:pt idx="488">
                  <c:v>0.99</c:v>
                </c:pt>
                <c:pt idx="489">
                  <c:v>10</c:v>
                </c:pt>
                <c:pt idx="490">
                  <c:v>15</c:v>
                </c:pt>
                <c:pt idx="491">
                  <c:v>16</c:v>
                </c:pt>
                <c:pt idx="492">
                  <c:v>17</c:v>
                </c:pt>
                <c:pt idx="493">
                  <c:v>30</c:v>
                </c:pt>
                <c:pt idx="494">
                  <c:v>35</c:v>
                </c:pt>
                <c:pt idx="495">
                  <c:v>40</c:v>
                </c:pt>
                <c:pt idx="496">
                  <c:v>50</c:v>
                </c:pt>
                <c:pt idx="497">
                  <c:v>50</c:v>
                </c:pt>
                <c:pt idx="498">
                  <c:v>52</c:v>
                </c:pt>
                <c:pt idx="499">
                  <c:v>60</c:v>
                </c:pt>
                <c:pt idx="500">
                  <c:v>61</c:v>
                </c:pt>
                <c:pt idx="501">
                  <c:v>65</c:v>
                </c:pt>
                <c:pt idx="502">
                  <c:v>66</c:v>
                </c:pt>
                <c:pt idx="503">
                  <c:v>70</c:v>
                </c:pt>
                <c:pt idx="504">
                  <c:v>72.55</c:v>
                </c:pt>
                <c:pt idx="505">
                  <c:v>76.56</c:v>
                </c:pt>
                <c:pt idx="506">
                  <c:v>80</c:v>
                </c:pt>
                <c:pt idx="507">
                  <c:v>80</c:v>
                </c:pt>
                <c:pt idx="508">
                  <c:v>81.010000000000005</c:v>
                </c:pt>
                <c:pt idx="509">
                  <c:v>89</c:v>
                </c:pt>
                <c:pt idx="511">
                  <c:v>41</c:v>
                </c:pt>
                <c:pt idx="512">
                  <c:v>41</c:v>
                </c:pt>
                <c:pt idx="513">
                  <c:v>42</c:v>
                </c:pt>
                <c:pt idx="514">
                  <c:v>43</c:v>
                </c:pt>
                <c:pt idx="515">
                  <c:v>45</c:v>
                </c:pt>
                <c:pt idx="516">
                  <c:v>47</c:v>
                </c:pt>
                <c:pt idx="517">
                  <c:v>50</c:v>
                </c:pt>
                <c:pt idx="518">
                  <c:v>50</c:v>
                </c:pt>
                <c:pt idx="519">
                  <c:v>55</c:v>
                </c:pt>
                <c:pt idx="520">
                  <c:v>55</c:v>
                </c:pt>
                <c:pt idx="521">
                  <c:v>57</c:v>
                </c:pt>
                <c:pt idx="523">
                  <c:v>23</c:v>
                </c:pt>
                <c:pt idx="524">
                  <c:v>23</c:v>
                </c:pt>
                <c:pt idx="525">
                  <c:v>25.55</c:v>
                </c:pt>
                <c:pt idx="526">
                  <c:v>27.55</c:v>
                </c:pt>
                <c:pt idx="527">
                  <c:v>35</c:v>
                </c:pt>
                <c:pt idx="528">
                  <c:v>45</c:v>
                </c:pt>
                <c:pt idx="529">
                  <c:v>50</c:v>
                </c:pt>
                <c:pt idx="530">
                  <c:v>50</c:v>
                </c:pt>
                <c:pt idx="531">
                  <c:v>61</c:v>
                </c:pt>
                <c:pt idx="532">
                  <c:v>65.010000000000005</c:v>
                </c:pt>
                <c:pt idx="533">
                  <c:v>67.010000000000005</c:v>
                </c:pt>
                <c:pt idx="534">
                  <c:v>70</c:v>
                </c:pt>
                <c:pt idx="535">
                  <c:v>70</c:v>
                </c:pt>
                <c:pt idx="536">
                  <c:v>72</c:v>
                </c:pt>
                <c:pt idx="537">
                  <c:v>73</c:v>
                </c:pt>
                <c:pt idx="539">
                  <c:v>25.99</c:v>
                </c:pt>
                <c:pt idx="540">
                  <c:v>26.99</c:v>
                </c:pt>
                <c:pt idx="541">
                  <c:v>31</c:v>
                </c:pt>
                <c:pt idx="542">
                  <c:v>32</c:v>
                </c:pt>
                <c:pt idx="543">
                  <c:v>50</c:v>
                </c:pt>
                <c:pt idx="544">
                  <c:v>56.05</c:v>
                </c:pt>
                <c:pt idx="545">
                  <c:v>56.690000000000012</c:v>
                </c:pt>
                <c:pt idx="546">
                  <c:v>65.010000000000005</c:v>
                </c:pt>
                <c:pt idx="547">
                  <c:v>70</c:v>
                </c:pt>
                <c:pt idx="548">
                  <c:v>74.989999999999995</c:v>
                </c:pt>
                <c:pt idx="549">
                  <c:v>75</c:v>
                </c:pt>
                <c:pt idx="550">
                  <c:v>77</c:v>
                </c:pt>
                <c:pt idx="551">
                  <c:v>80</c:v>
                </c:pt>
                <c:pt idx="552">
                  <c:v>90</c:v>
                </c:pt>
                <c:pt idx="553">
                  <c:v>90</c:v>
                </c:pt>
                <c:pt idx="554">
                  <c:v>100</c:v>
                </c:pt>
                <c:pt idx="556">
                  <c:v>31</c:v>
                </c:pt>
                <c:pt idx="557">
                  <c:v>35</c:v>
                </c:pt>
                <c:pt idx="558">
                  <c:v>44</c:v>
                </c:pt>
                <c:pt idx="559">
                  <c:v>50</c:v>
                </c:pt>
                <c:pt idx="560">
                  <c:v>52</c:v>
                </c:pt>
                <c:pt idx="561">
                  <c:v>55</c:v>
                </c:pt>
                <c:pt idx="562">
                  <c:v>55.59</c:v>
                </c:pt>
                <c:pt idx="563">
                  <c:v>57</c:v>
                </c:pt>
                <c:pt idx="564">
                  <c:v>57.59</c:v>
                </c:pt>
                <c:pt idx="565">
                  <c:v>60</c:v>
                </c:pt>
                <c:pt idx="566">
                  <c:v>60</c:v>
                </c:pt>
                <c:pt idx="567">
                  <c:v>62</c:v>
                </c:pt>
                <c:pt idx="568">
                  <c:v>64</c:v>
                </c:pt>
                <c:pt idx="569">
                  <c:v>65</c:v>
                </c:pt>
                <c:pt idx="570">
                  <c:v>69</c:v>
                </c:pt>
                <c:pt idx="571">
                  <c:v>71</c:v>
                </c:pt>
                <c:pt idx="573">
                  <c:v>38.99</c:v>
                </c:pt>
                <c:pt idx="574">
                  <c:v>39.99</c:v>
                </c:pt>
                <c:pt idx="575">
                  <c:v>41.99</c:v>
                </c:pt>
                <c:pt idx="576">
                  <c:v>50</c:v>
                </c:pt>
                <c:pt idx="577">
                  <c:v>70</c:v>
                </c:pt>
                <c:pt idx="578">
                  <c:v>80</c:v>
                </c:pt>
                <c:pt idx="579">
                  <c:v>85.05</c:v>
                </c:pt>
                <c:pt idx="580">
                  <c:v>90</c:v>
                </c:pt>
                <c:pt idx="581">
                  <c:v>90.03</c:v>
                </c:pt>
                <c:pt idx="582">
                  <c:v>93</c:v>
                </c:pt>
                <c:pt idx="583">
                  <c:v>98.88</c:v>
                </c:pt>
                <c:pt idx="584">
                  <c:v>100.88</c:v>
                </c:pt>
                <c:pt idx="585">
                  <c:v>103</c:v>
                </c:pt>
                <c:pt idx="586">
                  <c:v>105.5</c:v>
                </c:pt>
                <c:pt idx="587">
                  <c:v>106.99000000000002</c:v>
                </c:pt>
                <c:pt idx="588">
                  <c:v>109.49000000000002</c:v>
                </c:pt>
                <c:pt idx="589">
                  <c:v>113</c:v>
                </c:pt>
                <c:pt idx="591">
                  <c:v>55</c:v>
                </c:pt>
                <c:pt idx="592">
                  <c:v>60</c:v>
                </c:pt>
                <c:pt idx="593">
                  <c:v>65</c:v>
                </c:pt>
                <c:pt idx="594">
                  <c:v>67</c:v>
                </c:pt>
                <c:pt idx="595">
                  <c:v>72</c:v>
                </c:pt>
                <c:pt idx="596">
                  <c:v>79.989999999999995</c:v>
                </c:pt>
                <c:pt idx="597">
                  <c:v>81.990000000000023</c:v>
                </c:pt>
                <c:pt idx="598">
                  <c:v>83.29</c:v>
                </c:pt>
                <c:pt idx="600">
                  <c:v>82</c:v>
                </c:pt>
                <c:pt idx="601">
                  <c:v>84</c:v>
                </c:pt>
                <c:pt idx="602">
                  <c:v>86</c:v>
                </c:pt>
                <c:pt idx="603">
                  <c:v>88</c:v>
                </c:pt>
                <c:pt idx="604">
                  <c:v>90</c:v>
                </c:pt>
                <c:pt idx="605">
                  <c:v>92</c:v>
                </c:pt>
                <c:pt idx="606">
                  <c:v>94</c:v>
                </c:pt>
                <c:pt idx="607">
                  <c:v>100</c:v>
                </c:pt>
                <c:pt idx="608">
                  <c:v>100.01</c:v>
                </c:pt>
                <c:pt idx="609">
                  <c:v>106</c:v>
                </c:pt>
                <c:pt idx="610">
                  <c:v>115</c:v>
                </c:pt>
                <c:pt idx="611">
                  <c:v>120</c:v>
                </c:pt>
                <c:pt idx="612">
                  <c:v>121</c:v>
                </c:pt>
                <c:pt idx="613">
                  <c:v>126</c:v>
                </c:pt>
                <c:pt idx="614">
                  <c:v>133.76999999999998</c:v>
                </c:pt>
                <c:pt idx="616">
                  <c:v>50</c:v>
                </c:pt>
                <c:pt idx="617">
                  <c:v>50</c:v>
                </c:pt>
                <c:pt idx="618">
                  <c:v>52</c:v>
                </c:pt>
                <c:pt idx="619">
                  <c:v>55</c:v>
                </c:pt>
                <c:pt idx="620">
                  <c:v>60</c:v>
                </c:pt>
                <c:pt idx="621">
                  <c:v>66</c:v>
                </c:pt>
                <c:pt idx="622">
                  <c:v>71</c:v>
                </c:pt>
                <c:pt idx="623">
                  <c:v>73.010000000000005</c:v>
                </c:pt>
                <c:pt idx="624">
                  <c:v>80</c:v>
                </c:pt>
                <c:pt idx="626">
                  <c:v>10.75</c:v>
                </c:pt>
                <c:pt idx="627">
                  <c:v>12</c:v>
                </c:pt>
                <c:pt idx="628">
                  <c:v>15</c:v>
                </c:pt>
                <c:pt idx="629">
                  <c:v>18</c:v>
                </c:pt>
                <c:pt idx="630">
                  <c:v>22.5</c:v>
                </c:pt>
                <c:pt idx="631">
                  <c:v>25</c:v>
                </c:pt>
                <c:pt idx="632">
                  <c:v>29</c:v>
                </c:pt>
                <c:pt idx="633">
                  <c:v>30</c:v>
                </c:pt>
                <c:pt idx="634">
                  <c:v>33</c:v>
                </c:pt>
                <c:pt idx="635">
                  <c:v>35</c:v>
                </c:pt>
                <c:pt idx="636">
                  <c:v>40</c:v>
                </c:pt>
                <c:pt idx="637">
                  <c:v>40</c:v>
                </c:pt>
                <c:pt idx="638">
                  <c:v>45.5</c:v>
                </c:pt>
                <c:pt idx="639">
                  <c:v>50</c:v>
                </c:pt>
                <c:pt idx="640">
                  <c:v>53.25</c:v>
                </c:pt>
                <c:pt idx="641">
                  <c:v>55</c:v>
                </c:pt>
                <c:pt idx="642">
                  <c:v>65</c:v>
                </c:pt>
                <c:pt idx="643">
                  <c:v>67.25</c:v>
                </c:pt>
                <c:pt idx="645">
                  <c:v>0.99</c:v>
                </c:pt>
                <c:pt idx="646">
                  <c:v>3</c:v>
                </c:pt>
                <c:pt idx="647">
                  <c:v>4</c:v>
                </c:pt>
                <c:pt idx="648">
                  <c:v>4.55</c:v>
                </c:pt>
                <c:pt idx="649">
                  <c:v>6</c:v>
                </c:pt>
                <c:pt idx="650">
                  <c:v>7.25</c:v>
                </c:pt>
                <c:pt idx="651">
                  <c:v>8.5</c:v>
                </c:pt>
                <c:pt idx="652">
                  <c:v>10</c:v>
                </c:pt>
                <c:pt idx="653">
                  <c:v>12</c:v>
                </c:pt>
                <c:pt idx="654">
                  <c:v>13</c:v>
                </c:pt>
                <c:pt idx="655">
                  <c:v>14</c:v>
                </c:pt>
                <c:pt idx="656">
                  <c:v>20</c:v>
                </c:pt>
                <c:pt idx="657">
                  <c:v>20</c:v>
                </c:pt>
                <c:pt idx="658">
                  <c:v>25</c:v>
                </c:pt>
                <c:pt idx="659">
                  <c:v>30</c:v>
                </c:pt>
                <c:pt idx="660">
                  <c:v>33</c:v>
                </c:pt>
                <c:pt idx="661">
                  <c:v>36</c:v>
                </c:pt>
                <c:pt idx="662">
                  <c:v>38</c:v>
                </c:pt>
                <c:pt idx="663">
                  <c:v>40</c:v>
                </c:pt>
                <c:pt idx="664">
                  <c:v>42.59</c:v>
                </c:pt>
                <c:pt idx="665">
                  <c:v>45</c:v>
                </c:pt>
                <c:pt idx="666">
                  <c:v>48</c:v>
                </c:pt>
                <c:pt idx="667">
                  <c:v>50</c:v>
                </c:pt>
                <c:pt idx="669">
                  <c:v>10</c:v>
                </c:pt>
                <c:pt idx="670">
                  <c:v>11</c:v>
                </c:pt>
                <c:pt idx="671">
                  <c:v>20</c:v>
                </c:pt>
                <c:pt idx="672">
                  <c:v>30</c:v>
                </c:pt>
                <c:pt idx="673">
                  <c:v>50</c:v>
                </c:pt>
                <c:pt idx="674">
                  <c:v>50</c:v>
                </c:pt>
                <c:pt idx="675">
                  <c:v>70</c:v>
                </c:pt>
                <c:pt idx="676">
                  <c:v>72</c:v>
                </c:pt>
                <c:pt idx="677">
                  <c:v>75</c:v>
                </c:pt>
                <c:pt idx="678">
                  <c:v>75</c:v>
                </c:pt>
                <c:pt idx="679">
                  <c:v>77</c:v>
                </c:pt>
                <c:pt idx="680">
                  <c:v>79</c:v>
                </c:pt>
                <c:pt idx="681">
                  <c:v>82</c:v>
                </c:pt>
                <c:pt idx="682">
                  <c:v>85</c:v>
                </c:pt>
                <c:pt idx="683">
                  <c:v>85</c:v>
                </c:pt>
                <c:pt idx="684">
                  <c:v>90</c:v>
                </c:pt>
                <c:pt idx="685">
                  <c:v>91</c:v>
                </c:pt>
                <c:pt idx="686">
                  <c:v>100</c:v>
                </c:pt>
                <c:pt idx="689">
                  <c:v>4</c:v>
                </c:pt>
                <c:pt idx="690">
                  <c:v>4.5</c:v>
                </c:pt>
                <c:pt idx="691">
                  <c:v>5</c:v>
                </c:pt>
                <c:pt idx="692">
                  <c:v>6.5</c:v>
                </c:pt>
                <c:pt idx="693">
                  <c:v>8</c:v>
                </c:pt>
                <c:pt idx="694">
                  <c:v>9.5</c:v>
                </c:pt>
                <c:pt idx="695">
                  <c:v>10.5</c:v>
                </c:pt>
                <c:pt idx="696">
                  <c:v>16.600000000000001</c:v>
                </c:pt>
                <c:pt idx="697">
                  <c:v>20</c:v>
                </c:pt>
                <c:pt idx="698">
                  <c:v>30</c:v>
                </c:pt>
                <c:pt idx="699">
                  <c:v>30.69</c:v>
                </c:pt>
                <c:pt idx="700">
                  <c:v>33.660000000000011</c:v>
                </c:pt>
                <c:pt idx="701">
                  <c:v>40</c:v>
                </c:pt>
                <c:pt idx="702">
                  <c:v>44.6</c:v>
                </c:pt>
                <c:pt idx="703">
                  <c:v>56.660000000000011</c:v>
                </c:pt>
                <c:pt idx="704">
                  <c:v>66.05</c:v>
                </c:pt>
                <c:pt idx="705">
                  <c:v>70</c:v>
                </c:pt>
                <c:pt idx="706">
                  <c:v>75</c:v>
                </c:pt>
                <c:pt idx="707">
                  <c:v>76.88</c:v>
                </c:pt>
                <c:pt idx="708">
                  <c:v>81.990000000000023</c:v>
                </c:pt>
                <c:pt idx="711">
                  <c:v>25</c:v>
                </c:pt>
                <c:pt idx="712">
                  <c:v>30.5</c:v>
                </c:pt>
                <c:pt idx="713">
                  <c:v>30.51</c:v>
                </c:pt>
                <c:pt idx="714">
                  <c:v>32.51</c:v>
                </c:pt>
                <c:pt idx="715">
                  <c:v>40</c:v>
                </c:pt>
                <c:pt idx="716">
                  <c:v>40</c:v>
                </c:pt>
                <c:pt idx="717">
                  <c:v>43</c:v>
                </c:pt>
                <c:pt idx="718">
                  <c:v>45</c:v>
                </c:pt>
                <c:pt idx="719">
                  <c:v>45</c:v>
                </c:pt>
                <c:pt idx="720">
                  <c:v>47.5</c:v>
                </c:pt>
                <c:pt idx="721">
                  <c:v>48</c:v>
                </c:pt>
                <c:pt idx="722">
                  <c:v>55</c:v>
                </c:pt>
                <c:pt idx="723">
                  <c:v>60</c:v>
                </c:pt>
                <c:pt idx="724">
                  <c:v>65</c:v>
                </c:pt>
                <c:pt idx="725">
                  <c:v>75</c:v>
                </c:pt>
                <c:pt idx="726">
                  <c:v>77.010000000000005</c:v>
                </c:pt>
                <c:pt idx="727">
                  <c:v>79.010000000000005</c:v>
                </c:pt>
                <c:pt idx="728">
                  <c:v>80</c:v>
                </c:pt>
                <c:pt idx="729">
                  <c:v>81.010000000000005</c:v>
                </c:pt>
                <c:pt idx="730">
                  <c:v>85.01</c:v>
                </c:pt>
                <c:pt idx="733">
                  <c:v>10.51</c:v>
                </c:pt>
                <c:pt idx="734">
                  <c:v>12</c:v>
                </c:pt>
                <c:pt idx="735">
                  <c:v>13</c:v>
                </c:pt>
                <c:pt idx="736">
                  <c:v>14</c:v>
                </c:pt>
                <c:pt idx="737">
                  <c:v>15</c:v>
                </c:pt>
                <c:pt idx="738">
                  <c:v>16</c:v>
                </c:pt>
                <c:pt idx="739">
                  <c:v>20</c:v>
                </c:pt>
                <c:pt idx="740">
                  <c:v>21</c:v>
                </c:pt>
                <c:pt idx="741">
                  <c:v>24</c:v>
                </c:pt>
                <c:pt idx="742">
                  <c:v>26</c:v>
                </c:pt>
                <c:pt idx="743">
                  <c:v>27</c:v>
                </c:pt>
                <c:pt idx="744">
                  <c:v>28</c:v>
                </c:pt>
                <c:pt idx="745">
                  <c:v>29.3</c:v>
                </c:pt>
                <c:pt idx="746">
                  <c:v>30</c:v>
                </c:pt>
                <c:pt idx="747">
                  <c:v>32</c:v>
                </c:pt>
                <c:pt idx="748">
                  <c:v>34</c:v>
                </c:pt>
                <c:pt idx="749">
                  <c:v>34</c:v>
                </c:pt>
                <c:pt idx="750">
                  <c:v>35</c:v>
                </c:pt>
                <c:pt idx="751">
                  <c:v>36</c:v>
                </c:pt>
                <c:pt idx="754">
                  <c:v>6.0000000000000019E-2</c:v>
                </c:pt>
                <c:pt idx="755">
                  <c:v>0.16</c:v>
                </c:pt>
                <c:pt idx="756">
                  <c:v>0.26</c:v>
                </c:pt>
                <c:pt idx="757">
                  <c:v>0.3600000000000001</c:v>
                </c:pt>
                <c:pt idx="758">
                  <c:v>0.46</c:v>
                </c:pt>
                <c:pt idx="759">
                  <c:v>0.56000000000000005</c:v>
                </c:pt>
                <c:pt idx="760">
                  <c:v>0.70000000000000018</c:v>
                </c:pt>
                <c:pt idx="761">
                  <c:v>0.8</c:v>
                </c:pt>
                <c:pt idx="762">
                  <c:v>0.9</c:v>
                </c:pt>
                <c:pt idx="763">
                  <c:v>1</c:v>
                </c:pt>
                <c:pt idx="764">
                  <c:v>1.5</c:v>
                </c:pt>
                <c:pt idx="765">
                  <c:v>2</c:v>
                </c:pt>
                <c:pt idx="766">
                  <c:v>3</c:v>
                </c:pt>
                <c:pt idx="767">
                  <c:v>5</c:v>
                </c:pt>
                <c:pt idx="768">
                  <c:v>6.9</c:v>
                </c:pt>
                <c:pt idx="769">
                  <c:v>10</c:v>
                </c:pt>
                <c:pt idx="770">
                  <c:v>13</c:v>
                </c:pt>
                <c:pt idx="771">
                  <c:v>15</c:v>
                </c:pt>
                <c:pt idx="772">
                  <c:v>15</c:v>
                </c:pt>
                <c:pt idx="773">
                  <c:v>16</c:v>
                </c:pt>
                <c:pt idx="774">
                  <c:v>17</c:v>
                </c:pt>
                <c:pt idx="775">
                  <c:v>18</c:v>
                </c:pt>
                <c:pt idx="776">
                  <c:v>20</c:v>
                </c:pt>
                <c:pt idx="777">
                  <c:v>20</c:v>
                </c:pt>
                <c:pt idx="778">
                  <c:v>20.5</c:v>
                </c:pt>
                <c:pt idx="779">
                  <c:v>22</c:v>
                </c:pt>
                <c:pt idx="780">
                  <c:v>23</c:v>
                </c:pt>
                <c:pt idx="781">
                  <c:v>25</c:v>
                </c:pt>
                <c:pt idx="782">
                  <c:v>25</c:v>
                </c:pt>
                <c:pt idx="783">
                  <c:v>26</c:v>
                </c:pt>
                <c:pt idx="784">
                  <c:v>30</c:v>
                </c:pt>
                <c:pt idx="785">
                  <c:v>30</c:v>
                </c:pt>
                <c:pt idx="786">
                  <c:v>32</c:v>
                </c:pt>
                <c:pt idx="787">
                  <c:v>35</c:v>
                </c:pt>
                <c:pt idx="788">
                  <c:v>37.5</c:v>
                </c:pt>
                <c:pt idx="789">
                  <c:v>40</c:v>
                </c:pt>
                <c:pt idx="790">
                  <c:v>42</c:v>
                </c:pt>
                <c:pt idx="791">
                  <c:v>45</c:v>
                </c:pt>
                <c:pt idx="792">
                  <c:v>48</c:v>
                </c:pt>
                <c:pt idx="793">
                  <c:v>50</c:v>
                </c:pt>
                <c:pt idx="794">
                  <c:v>55</c:v>
                </c:pt>
                <c:pt idx="795">
                  <c:v>60</c:v>
                </c:pt>
                <c:pt idx="796">
                  <c:v>65</c:v>
                </c:pt>
                <c:pt idx="797">
                  <c:v>66.5</c:v>
                </c:pt>
                <c:pt idx="798">
                  <c:v>70</c:v>
                </c:pt>
                <c:pt idx="799">
                  <c:v>71.5</c:v>
                </c:pt>
                <c:pt idx="800">
                  <c:v>74.010000000000005</c:v>
                </c:pt>
                <c:pt idx="801">
                  <c:v>75</c:v>
                </c:pt>
                <c:pt idx="802">
                  <c:v>76</c:v>
                </c:pt>
                <c:pt idx="803">
                  <c:v>80</c:v>
                </c:pt>
                <c:pt idx="806">
                  <c:v>32.11</c:v>
                </c:pt>
                <c:pt idx="807">
                  <c:v>32.980000000000004</c:v>
                </c:pt>
                <c:pt idx="808">
                  <c:v>36.880000000000003</c:v>
                </c:pt>
                <c:pt idx="809">
                  <c:v>41.78</c:v>
                </c:pt>
                <c:pt idx="810">
                  <c:v>50.04</c:v>
                </c:pt>
                <c:pt idx="811">
                  <c:v>55.09</c:v>
                </c:pt>
                <c:pt idx="812">
                  <c:v>60.56</c:v>
                </c:pt>
                <c:pt idx="813">
                  <c:v>65</c:v>
                </c:pt>
                <c:pt idx="816">
                  <c:v>77.98</c:v>
                </c:pt>
                <c:pt idx="817">
                  <c:v>79</c:v>
                </c:pt>
                <c:pt idx="818">
                  <c:v>80.989999999999995</c:v>
                </c:pt>
                <c:pt idx="819">
                  <c:v>85</c:v>
                </c:pt>
                <c:pt idx="820">
                  <c:v>85</c:v>
                </c:pt>
                <c:pt idx="823">
                  <c:v>5</c:v>
                </c:pt>
                <c:pt idx="824">
                  <c:v>6</c:v>
                </c:pt>
                <c:pt idx="825">
                  <c:v>10</c:v>
                </c:pt>
                <c:pt idx="826">
                  <c:v>20</c:v>
                </c:pt>
                <c:pt idx="827">
                  <c:v>25</c:v>
                </c:pt>
                <c:pt idx="828">
                  <c:v>30</c:v>
                </c:pt>
                <c:pt idx="829">
                  <c:v>35</c:v>
                </c:pt>
                <c:pt idx="830">
                  <c:v>40</c:v>
                </c:pt>
                <c:pt idx="831">
                  <c:v>45</c:v>
                </c:pt>
                <c:pt idx="832">
                  <c:v>50</c:v>
                </c:pt>
                <c:pt idx="833">
                  <c:v>55</c:v>
                </c:pt>
                <c:pt idx="834">
                  <c:v>60</c:v>
                </c:pt>
                <c:pt idx="835">
                  <c:v>62</c:v>
                </c:pt>
                <c:pt idx="836">
                  <c:v>75</c:v>
                </c:pt>
                <c:pt idx="837">
                  <c:v>75</c:v>
                </c:pt>
                <c:pt idx="838">
                  <c:v>79</c:v>
                </c:pt>
                <c:pt idx="839">
                  <c:v>85</c:v>
                </c:pt>
                <c:pt idx="840">
                  <c:v>110</c:v>
                </c:pt>
                <c:pt idx="841">
                  <c:v>120</c:v>
                </c:pt>
                <c:pt idx="842">
                  <c:v>125</c:v>
                </c:pt>
                <c:pt idx="843">
                  <c:v>126.01</c:v>
                </c:pt>
                <c:pt idx="844">
                  <c:v>128.52000000000001</c:v>
                </c:pt>
                <c:pt idx="845">
                  <c:v>150</c:v>
                </c:pt>
                <c:pt idx="848">
                  <c:v>1.55</c:v>
                </c:pt>
                <c:pt idx="849">
                  <c:v>8</c:v>
                </c:pt>
                <c:pt idx="850">
                  <c:v>9</c:v>
                </c:pt>
                <c:pt idx="851">
                  <c:v>10</c:v>
                </c:pt>
                <c:pt idx="852">
                  <c:v>11</c:v>
                </c:pt>
                <c:pt idx="853">
                  <c:v>12</c:v>
                </c:pt>
                <c:pt idx="854">
                  <c:v>13</c:v>
                </c:pt>
                <c:pt idx="855">
                  <c:v>14</c:v>
                </c:pt>
                <c:pt idx="856">
                  <c:v>15</c:v>
                </c:pt>
                <c:pt idx="857">
                  <c:v>15.51</c:v>
                </c:pt>
                <c:pt idx="858">
                  <c:v>16</c:v>
                </c:pt>
                <c:pt idx="859">
                  <c:v>17</c:v>
                </c:pt>
                <c:pt idx="860">
                  <c:v>18.510000000000005</c:v>
                </c:pt>
                <c:pt idx="861">
                  <c:v>19.510000000000005</c:v>
                </c:pt>
                <c:pt idx="862">
                  <c:v>20.010000000000005</c:v>
                </c:pt>
                <c:pt idx="865">
                  <c:v>10</c:v>
                </c:pt>
                <c:pt idx="866">
                  <c:v>50</c:v>
                </c:pt>
                <c:pt idx="867">
                  <c:v>50</c:v>
                </c:pt>
                <c:pt idx="868">
                  <c:v>55</c:v>
                </c:pt>
                <c:pt idx="869">
                  <c:v>60</c:v>
                </c:pt>
                <c:pt idx="870">
                  <c:v>67</c:v>
                </c:pt>
                <c:pt idx="871">
                  <c:v>70</c:v>
                </c:pt>
                <c:pt idx="872">
                  <c:v>73</c:v>
                </c:pt>
                <c:pt idx="873">
                  <c:v>75</c:v>
                </c:pt>
                <c:pt idx="874">
                  <c:v>77</c:v>
                </c:pt>
                <c:pt idx="875">
                  <c:v>80</c:v>
                </c:pt>
                <c:pt idx="876">
                  <c:v>82</c:v>
                </c:pt>
                <c:pt idx="877">
                  <c:v>89</c:v>
                </c:pt>
                <c:pt idx="878">
                  <c:v>90</c:v>
                </c:pt>
                <c:pt idx="879">
                  <c:v>92</c:v>
                </c:pt>
                <c:pt idx="880">
                  <c:v>94</c:v>
                </c:pt>
                <c:pt idx="881">
                  <c:v>95</c:v>
                </c:pt>
                <c:pt idx="882">
                  <c:v>96</c:v>
                </c:pt>
                <c:pt idx="883">
                  <c:v>98</c:v>
                </c:pt>
                <c:pt idx="884">
                  <c:v>98</c:v>
                </c:pt>
                <c:pt idx="885">
                  <c:v>99</c:v>
                </c:pt>
                <c:pt idx="886">
                  <c:v>100</c:v>
                </c:pt>
                <c:pt idx="887">
                  <c:v>102.5</c:v>
                </c:pt>
                <c:pt idx="888">
                  <c:v>105</c:v>
                </c:pt>
                <c:pt idx="889">
                  <c:v>107.5</c:v>
                </c:pt>
                <c:pt idx="890">
                  <c:v>110</c:v>
                </c:pt>
                <c:pt idx="893">
                  <c:v>150</c:v>
                </c:pt>
                <c:pt idx="894">
                  <c:v>155</c:v>
                </c:pt>
                <c:pt idx="895">
                  <c:v>170.05</c:v>
                </c:pt>
                <c:pt idx="896">
                  <c:v>175</c:v>
                </c:pt>
                <c:pt idx="897">
                  <c:v>177.5</c:v>
                </c:pt>
                <c:pt idx="898">
                  <c:v>180</c:v>
                </c:pt>
                <c:pt idx="900">
                  <c:v>71</c:v>
                </c:pt>
                <c:pt idx="901">
                  <c:v>72</c:v>
                </c:pt>
                <c:pt idx="902">
                  <c:v>73</c:v>
                </c:pt>
                <c:pt idx="903">
                  <c:v>75</c:v>
                </c:pt>
                <c:pt idx="904">
                  <c:v>78</c:v>
                </c:pt>
                <c:pt idx="905">
                  <c:v>80</c:v>
                </c:pt>
                <c:pt idx="906">
                  <c:v>85</c:v>
                </c:pt>
                <c:pt idx="907">
                  <c:v>88</c:v>
                </c:pt>
                <c:pt idx="908">
                  <c:v>90</c:v>
                </c:pt>
                <c:pt idx="909">
                  <c:v>93.27</c:v>
                </c:pt>
                <c:pt idx="910">
                  <c:v>99</c:v>
                </c:pt>
                <c:pt idx="911">
                  <c:v>100</c:v>
                </c:pt>
                <c:pt idx="912">
                  <c:v>105</c:v>
                </c:pt>
                <c:pt idx="913">
                  <c:v>110</c:v>
                </c:pt>
                <c:pt idx="915">
                  <c:v>1</c:v>
                </c:pt>
                <c:pt idx="916">
                  <c:v>5.39</c:v>
                </c:pt>
                <c:pt idx="917">
                  <c:v>7</c:v>
                </c:pt>
                <c:pt idx="918">
                  <c:v>10</c:v>
                </c:pt>
                <c:pt idx="919">
                  <c:v>15</c:v>
                </c:pt>
                <c:pt idx="920">
                  <c:v>15</c:v>
                </c:pt>
                <c:pt idx="921">
                  <c:v>16</c:v>
                </c:pt>
                <c:pt idx="922">
                  <c:v>16.5</c:v>
                </c:pt>
                <c:pt idx="923">
                  <c:v>17.5</c:v>
                </c:pt>
                <c:pt idx="924">
                  <c:v>18</c:v>
                </c:pt>
                <c:pt idx="925">
                  <c:v>20</c:v>
                </c:pt>
                <c:pt idx="926">
                  <c:v>23</c:v>
                </c:pt>
                <c:pt idx="927">
                  <c:v>24</c:v>
                </c:pt>
                <c:pt idx="928">
                  <c:v>30</c:v>
                </c:pt>
                <c:pt idx="929">
                  <c:v>30.01</c:v>
                </c:pt>
                <c:pt idx="930">
                  <c:v>33</c:v>
                </c:pt>
                <c:pt idx="931">
                  <c:v>35</c:v>
                </c:pt>
                <c:pt idx="932">
                  <c:v>35</c:v>
                </c:pt>
                <c:pt idx="933">
                  <c:v>36</c:v>
                </c:pt>
                <c:pt idx="934">
                  <c:v>40</c:v>
                </c:pt>
                <c:pt idx="935">
                  <c:v>45</c:v>
                </c:pt>
                <c:pt idx="936">
                  <c:v>45</c:v>
                </c:pt>
                <c:pt idx="938">
                  <c:v>10.53</c:v>
                </c:pt>
                <c:pt idx="939">
                  <c:v>12</c:v>
                </c:pt>
                <c:pt idx="940">
                  <c:v>14</c:v>
                </c:pt>
                <c:pt idx="941">
                  <c:v>14</c:v>
                </c:pt>
                <c:pt idx="943">
                  <c:v>50.99</c:v>
                </c:pt>
                <c:pt idx="944">
                  <c:v>52.99</c:v>
                </c:pt>
                <c:pt idx="945">
                  <c:v>54.99</c:v>
                </c:pt>
                <c:pt idx="946">
                  <c:v>55</c:v>
                </c:pt>
                <c:pt idx="947">
                  <c:v>56</c:v>
                </c:pt>
                <c:pt idx="948">
                  <c:v>58</c:v>
                </c:pt>
                <c:pt idx="949">
                  <c:v>60</c:v>
                </c:pt>
                <c:pt idx="950">
                  <c:v>60</c:v>
                </c:pt>
                <c:pt idx="951">
                  <c:v>61</c:v>
                </c:pt>
                <c:pt idx="952">
                  <c:v>63</c:v>
                </c:pt>
                <c:pt idx="953">
                  <c:v>65</c:v>
                </c:pt>
                <c:pt idx="954">
                  <c:v>65</c:v>
                </c:pt>
                <c:pt idx="955">
                  <c:v>66</c:v>
                </c:pt>
                <c:pt idx="956">
                  <c:v>68</c:v>
                </c:pt>
                <c:pt idx="957">
                  <c:v>70</c:v>
                </c:pt>
                <c:pt idx="958">
                  <c:v>70</c:v>
                </c:pt>
                <c:pt idx="959">
                  <c:v>72</c:v>
                </c:pt>
                <c:pt idx="960">
                  <c:v>74</c:v>
                </c:pt>
                <c:pt idx="961">
                  <c:v>75</c:v>
                </c:pt>
                <c:pt idx="962">
                  <c:v>76</c:v>
                </c:pt>
                <c:pt idx="964">
                  <c:v>1.04</c:v>
                </c:pt>
                <c:pt idx="965">
                  <c:v>5</c:v>
                </c:pt>
                <c:pt idx="966">
                  <c:v>8</c:v>
                </c:pt>
                <c:pt idx="967">
                  <c:v>9</c:v>
                </c:pt>
                <c:pt idx="968">
                  <c:v>10</c:v>
                </c:pt>
                <c:pt idx="969">
                  <c:v>11</c:v>
                </c:pt>
                <c:pt idx="970">
                  <c:v>12</c:v>
                </c:pt>
                <c:pt idx="971">
                  <c:v>13</c:v>
                </c:pt>
                <c:pt idx="972">
                  <c:v>14</c:v>
                </c:pt>
                <c:pt idx="973">
                  <c:v>15</c:v>
                </c:pt>
                <c:pt idx="974">
                  <c:v>15</c:v>
                </c:pt>
                <c:pt idx="975">
                  <c:v>16</c:v>
                </c:pt>
                <c:pt idx="976">
                  <c:v>17</c:v>
                </c:pt>
                <c:pt idx="977">
                  <c:v>20</c:v>
                </c:pt>
                <c:pt idx="978">
                  <c:v>23</c:v>
                </c:pt>
                <c:pt idx="979">
                  <c:v>25</c:v>
                </c:pt>
                <c:pt idx="980">
                  <c:v>30</c:v>
                </c:pt>
                <c:pt idx="981">
                  <c:v>30</c:v>
                </c:pt>
                <c:pt idx="982">
                  <c:v>32</c:v>
                </c:pt>
                <c:pt idx="983">
                  <c:v>34</c:v>
                </c:pt>
                <c:pt idx="984">
                  <c:v>35</c:v>
                </c:pt>
                <c:pt idx="985">
                  <c:v>36</c:v>
                </c:pt>
                <c:pt idx="986">
                  <c:v>45</c:v>
                </c:pt>
                <c:pt idx="987">
                  <c:v>45</c:v>
                </c:pt>
                <c:pt idx="988">
                  <c:v>50</c:v>
                </c:pt>
                <c:pt idx="989">
                  <c:v>70</c:v>
                </c:pt>
                <c:pt idx="990">
                  <c:v>70</c:v>
                </c:pt>
                <c:pt idx="992">
                  <c:v>9</c:v>
                </c:pt>
                <c:pt idx="993">
                  <c:v>25.88</c:v>
                </c:pt>
                <c:pt idx="994">
                  <c:v>29</c:v>
                </c:pt>
                <c:pt idx="995">
                  <c:v>30</c:v>
                </c:pt>
                <c:pt idx="996">
                  <c:v>31</c:v>
                </c:pt>
                <c:pt idx="997">
                  <c:v>32</c:v>
                </c:pt>
                <c:pt idx="998">
                  <c:v>33</c:v>
                </c:pt>
                <c:pt idx="999">
                  <c:v>35</c:v>
                </c:pt>
                <c:pt idx="1000">
                  <c:v>35</c:v>
                </c:pt>
                <c:pt idx="1001">
                  <c:v>38</c:v>
                </c:pt>
                <c:pt idx="1002">
                  <c:v>40</c:v>
                </c:pt>
                <c:pt idx="1003">
                  <c:v>40</c:v>
                </c:pt>
                <c:pt idx="1004">
                  <c:v>42</c:v>
                </c:pt>
                <c:pt idx="1005">
                  <c:v>45</c:v>
                </c:pt>
                <c:pt idx="1006">
                  <c:v>47</c:v>
                </c:pt>
                <c:pt idx="1007">
                  <c:v>49</c:v>
                </c:pt>
                <c:pt idx="1008">
                  <c:v>51</c:v>
                </c:pt>
                <c:pt idx="1009">
                  <c:v>53</c:v>
                </c:pt>
                <c:pt idx="1010">
                  <c:v>55</c:v>
                </c:pt>
                <c:pt idx="1011">
                  <c:v>57</c:v>
                </c:pt>
                <c:pt idx="1012">
                  <c:v>58.75</c:v>
                </c:pt>
                <c:pt idx="1013">
                  <c:v>59</c:v>
                </c:pt>
                <c:pt idx="1014">
                  <c:v>61</c:v>
                </c:pt>
                <c:pt idx="1015">
                  <c:v>62</c:v>
                </c:pt>
                <c:pt idx="1016">
                  <c:v>63</c:v>
                </c:pt>
                <c:pt idx="1017">
                  <c:v>64</c:v>
                </c:pt>
                <c:pt idx="1019">
                  <c:v>1</c:v>
                </c:pt>
                <c:pt idx="1020">
                  <c:v>1.04</c:v>
                </c:pt>
                <c:pt idx="1021">
                  <c:v>1.29</c:v>
                </c:pt>
                <c:pt idx="1022">
                  <c:v>4</c:v>
                </c:pt>
                <c:pt idx="1023">
                  <c:v>10</c:v>
                </c:pt>
                <c:pt idx="1024">
                  <c:v>15</c:v>
                </c:pt>
                <c:pt idx="1025">
                  <c:v>20</c:v>
                </c:pt>
                <c:pt idx="1026">
                  <c:v>26</c:v>
                </c:pt>
                <c:pt idx="1027">
                  <c:v>27</c:v>
                </c:pt>
                <c:pt idx="1028">
                  <c:v>40</c:v>
                </c:pt>
                <c:pt idx="1029">
                  <c:v>42.01</c:v>
                </c:pt>
                <c:pt idx="1030">
                  <c:v>50</c:v>
                </c:pt>
                <c:pt idx="1031">
                  <c:v>52</c:v>
                </c:pt>
                <c:pt idx="1032">
                  <c:v>55</c:v>
                </c:pt>
                <c:pt idx="1033">
                  <c:v>58.58</c:v>
                </c:pt>
                <c:pt idx="1035">
                  <c:v>50</c:v>
                </c:pt>
                <c:pt idx="1036">
                  <c:v>51</c:v>
                </c:pt>
                <c:pt idx="1037">
                  <c:v>53</c:v>
                </c:pt>
                <c:pt idx="1038">
                  <c:v>55</c:v>
                </c:pt>
                <c:pt idx="1039">
                  <c:v>57</c:v>
                </c:pt>
                <c:pt idx="1040">
                  <c:v>67.319999999999993</c:v>
                </c:pt>
                <c:pt idx="1041">
                  <c:v>69.5</c:v>
                </c:pt>
                <c:pt idx="1042">
                  <c:v>71.599999999999994</c:v>
                </c:pt>
                <c:pt idx="1043">
                  <c:v>75</c:v>
                </c:pt>
                <c:pt idx="1044">
                  <c:v>77</c:v>
                </c:pt>
                <c:pt idx="1045">
                  <c:v>80</c:v>
                </c:pt>
                <c:pt idx="1046">
                  <c:v>80.78</c:v>
                </c:pt>
                <c:pt idx="1047">
                  <c:v>82.79</c:v>
                </c:pt>
                <c:pt idx="1048">
                  <c:v>83</c:v>
                </c:pt>
                <c:pt idx="1049">
                  <c:v>84.01</c:v>
                </c:pt>
                <c:pt idx="1050">
                  <c:v>85</c:v>
                </c:pt>
                <c:pt idx="1051">
                  <c:v>87</c:v>
                </c:pt>
                <c:pt idx="1052">
                  <c:v>89</c:v>
                </c:pt>
                <c:pt idx="1054">
                  <c:v>0.99</c:v>
                </c:pt>
                <c:pt idx="1055">
                  <c:v>2</c:v>
                </c:pt>
                <c:pt idx="1056">
                  <c:v>6</c:v>
                </c:pt>
                <c:pt idx="1057">
                  <c:v>7.7700000000000014</c:v>
                </c:pt>
                <c:pt idx="1058">
                  <c:v>9</c:v>
                </c:pt>
                <c:pt idx="1059">
                  <c:v>10</c:v>
                </c:pt>
                <c:pt idx="1060">
                  <c:v>10</c:v>
                </c:pt>
                <c:pt idx="1061">
                  <c:v>10.5</c:v>
                </c:pt>
                <c:pt idx="1062">
                  <c:v>11</c:v>
                </c:pt>
                <c:pt idx="1063">
                  <c:v>12</c:v>
                </c:pt>
                <c:pt idx="1064">
                  <c:v>13.13</c:v>
                </c:pt>
                <c:pt idx="1065">
                  <c:v>14</c:v>
                </c:pt>
                <c:pt idx="1066">
                  <c:v>16</c:v>
                </c:pt>
                <c:pt idx="1067">
                  <c:v>20</c:v>
                </c:pt>
                <c:pt idx="1068">
                  <c:v>21</c:v>
                </c:pt>
                <c:pt idx="1069">
                  <c:v>22</c:v>
                </c:pt>
                <c:pt idx="1070">
                  <c:v>23</c:v>
                </c:pt>
                <c:pt idx="1071">
                  <c:v>25</c:v>
                </c:pt>
                <c:pt idx="1072">
                  <c:v>27</c:v>
                </c:pt>
                <c:pt idx="1073">
                  <c:v>29</c:v>
                </c:pt>
                <c:pt idx="1074">
                  <c:v>31</c:v>
                </c:pt>
                <c:pt idx="1075">
                  <c:v>33</c:v>
                </c:pt>
                <c:pt idx="1076">
                  <c:v>35</c:v>
                </c:pt>
                <c:pt idx="1077">
                  <c:v>37</c:v>
                </c:pt>
                <c:pt idx="1078">
                  <c:v>39</c:v>
                </c:pt>
                <c:pt idx="1079">
                  <c:v>40</c:v>
                </c:pt>
                <c:pt idx="1080">
                  <c:v>41</c:v>
                </c:pt>
                <c:pt idx="1081">
                  <c:v>43</c:v>
                </c:pt>
                <c:pt idx="1082">
                  <c:v>45</c:v>
                </c:pt>
                <c:pt idx="1083">
                  <c:v>45</c:v>
                </c:pt>
                <c:pt idx="1084">
                  <c:v>46</c:v>
                </c:pt>
              </c:numCache>
            </c:numRef>
          </c:xVal>
          <c:yVal>
            <c:numRef>
              <c:f>[data.xlsx]Sheet1!$B$2:$B$1247</c:f>
              <c:numCache>
                <c:formatCode>General</c:formatCode>
                <c:ptCount val="1246"/>
                <c:pt idx="0">
                  <c:v>20.49</c:v>
                </c:pt>
                <c:pt idx="1">
                  <c:v>21.49</c:v>
                </c:pt>
                <c:pt idx="2">
                  <c:v>22.49</c:v>
                </c:pt>
                <c:pt idx="3">
                  <c:v>23.5</c:v>
                </c:pt>
                <c:pt idx="4">
                  <c:v>24.5</c:v>
                </c:pt>
                <c:pt idx="5">
                  <c:v>26</c:v>
                </c:pt>
                <c:pt idx="6">
                  <c:v>28</c:v>
                </c:pt>
                <c:pt idx="7">
                  <c:v>30</c:v>
                </c:pt>
                <c:pt idx="8">
                  <c:v>30</c:v>
                </c:pt>
                <c:pt idx="9">
                  <c:v>40</c:v>
                </c:pt>
                <c:pt idx="10">
                  <c:v>42</c:v>
                </c:pt>
                <c:pt idx="11">
                  <c:v>44</c:v>
                </c:pt>
                <c:pt idx="12">
                  <c:v>46</c:v>
                </c:pt>
                <c:pt idx="13">
                  <c:v>50</c:v>
                </c:pt>
                <c:pt idx="14">
                  <c:v>55</c:v>
                </c:pt>
                <c:pt idx="15">
                  <c:v>59</c:v>
                </c:pt>
                <c:pt idx="16">
                  <c:v>60</c:v>
                </c:pt>
                <c:pt idx="17">
                  <c:v>71.88</c:v>
                </c:pt>
                <c:pt idx="18">
                  <c:v>75</c:v>
                </c:pt>
                <c:pt idx="19">
                  <c:v>80</c:v>
                </c:pt>
                <c:pt idx="20">
                  <c:v>80</c:v>
                </c:pt>
                <c:pt idx="21">
                  <c:v>81</c:v>
                </c:pt>
                <c:pt idx="22">
                  <c:v>82</c:v>
                </c:pt>
                <c:pt idx="25">
                  <c:v>10</c:v>
                </c:pt>
                <c:pt idx="26">
                  <c:v>20</c:v>
                </c:pt>
                <c:pt idx="27">
                  <c:v>25</c:v>
                </c:pt>
                <c:pt idx="28">
                  <c:v>27</c:v>
                </c:pt>
                <c:pt idx="29">
                  <c:v>30</c:v>
                </c:pt>
                <c:pt idx="30">
                  <c:v>40</c:v>
                </c:pt>
                <c:pt idx="31">
                  <c:v>50</c:v>
                </c:pt>
                <c:pt idx="32">
                  <c:v>60</c:v>
                </c:pt>
                <c:pt idx="33">
                  <c:v>61.08</c:v>
                </c:pt>
                <c:pt idx="34">
                  <c:v>65</c:v>
                </c:pt>
                <c:pt idx="35">
                  <c:v>68</c:v>
                </c:pt>
                <c:pt idx="36">
                  <c:v>70</c:v>
                </c:pt>
                <c:pt idx="37">
                  <c:v>70</c:v>
                </c:pt>
                <c:pt idx="38">
                  <c:v>75</c:v>
                </c:pt>
                <c:pt idx="39">
                  <c:v>80</c:v>
                </c:pt>
                <c:pt idx="40">
                  <c:v>80</c:v>
                </c:pt>
                <c:pt idx="41">
                  <c:v>82</c:v>
                </c:pt>
                <c:pt idx="42">
                  <c:v>85</c:v>
                </c:pt>
                <c:pt idx="43">
                  <c:v>90</c:v>
                </c:pt>
                <c:pt idx="44">
                  <c:v>90</c:v>
                </c:pt>
                <c:pt idx="45">
                  <c:v>93</c:v>
                </c:pt>
                <c:pt idx="46">
                  <c:v>97</c:v>
                </c:pt>
                <c:pt idx="47">
                  <c:v>100</c:v>
                </c:pt>
                <c:pt idx="48">
                  <c:v>102</c:v>
                </c:pt>
                <c:pt idx="49">
                  <c:v>105</c:v>
                </c:pt>
                <c:pt idx="50">
                  <c:v>107</c:v>
                </c:pt>
                <c:pt idx="52">
                  <c:v>35</c:v>
                </c:pt>
                <c:pt idx="53">
                  <c:v>37</c:v>
                </c:pt>
                <c:pt idx="54">
                  <c:v>39</c:v>
                </c:pt>
                <c:pt idx="55">
                  <c:v>40</c:v>
                </c:pt>
                <c:pt idx="56">
                  <c:v>42</c:v>
                </c:pt>
                <c:pt idx="57">
                  <c:v>42</c:v>
                </c:pt>
                <c:pt idx="58">
                  <c:v>43</c:v>
                </c:pt>
                <c:pt idx="59">
                  <c:v>50</c:v>
                </c:pt>
                <c:pt idx="60">
                  <c:v>50.45</c:v>
                </c:pt>
                <c:pt idx="61">
                  <c:v>55</c:v>
                </c:pt>
                <c:pt idx="62">
                  <c:v>57</c:v>
                </c:pt>
                <c:pt idx="63">
                  <c:v>60</c:v>
                </c:pt>
                <c:pt idx="64">
                  <c:v>60</c:v>
                </c:pt>
                <c:pt idx="65">
                  <c:v>61</c:v>
                </c:pt>
                <c:pt idx="66">
                  <c:v>63</c:v>
                </c:pt>
                <c:pt idx="67">
                  <c:v>64</c:v>
                </c:pt>
                <c:pt idx="68">
                  <c:v>65</c:v>
                </c:pt>
                <c:pt idx="69">
                  <c:v>67.819999999999993</c:v>
                </c:pt>
                <c:pt idx="70">
                  <c:v>72.430000000000007</c:v>
                </c:pt>
                <c:pt idx="71">
                  <c:v>74.900000000000006</c:v>
                </c:pt>
                <c:pt idx="72">
                  <c:v>75</c:v>
                </c:pt>
                <c:pt idx="74">
                  <c:v>35</c:v>
                </c:pt>
                <c:pt idx="75">
                  <c:v>56.78</c:v>
                </c:pt>
                <c:pt idx="76">
                  <c:v>65</c:v>
                </c:pt>
                <c:pt idx="77">
                  <c:v>65</c:v>
                </c:pt>
                <c:pt idx="78">
                  <c:v>70</c:v>
                </c:pt>
                <c:pt idx="79">
                  <c:v>73</c:v>
                </c:pt>
                <c:pt idx="80">
                  <c:v>75</c:v>
                </c:pt>
                <c:pt idx="81">
                  <c:v>75</c:v>
                </c:pt>
                <c:pt idx="82">
                  <c:v>76</c:v>
                </c:pt>
                <c:pt idx="83">
                  <c:v>78</c:v>
                </c:pt>
                <c:pt idx="84">
                  <c:v>80</c:v>
                </c:pt>
                <c:pt idx="85">
                  <c:v>80</c:v>
                </c:pt>
                <c:pt idx="86">
                  <c:v>81</c:v>
                </c:pt>
                <c:pt idx="87">
                  <c:v>83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3">
                  <c:v>64.179999999999978</c:v>
                </c:pt>
                <c:pt idx="94">
                  <c:v>66.179999999999978</c:v>
                </c:pt>
                <c:pt idx="95">
                  <c:v>68.179999999999978</c:v>
                </c:pt>
                <c:pt idx="96">
                  <c:v>71</c:v>
                </c:pt>
                <c:pt idx="97">
                  <c:v>73</c:v>
                </c:pt>
                <c:pt idx="98">
                  <c:v>75</c:v>
                </c:pt>
                <c:pt idx="99">
                  <c:v>75.510000000000005</c:v>
                </c:pt>
                <c:pt idx="100">
                  <c:v>79</c:v>
                </c:pt>
                <c:pt idx="101">
                  <c:v>85</c:v>
                </c:pt>
                <c:pt idx="102">
                  <c:v>85</c:v>
                </c:pt>
                <c:pt idx="103">
                  <c:v>88</c:v>
                </c:pt>
                <c:pt idx="104">
                  <c:v>91</c:v>
                </c:pt>
                <c:pt idx="105">
                  <c:v>95</c:v>
                </c:pt>
                <c:pt idx="106">
                  <c:v>95</c:v>
                </c:pt>
                <c:pt idx="107">
                  <c:v>99</c:v>
                </c:pt>
                <c:pt idx="108">
                  <c:v>103</c:v>
                </c:pt>
                <c:pt idx="109">
                  <c:v>105</c:v>
                </c:pt>
                <c:pt idx="110">
                  <c:v>110</c:v>
                </c:pt>
                <c:pt idx="111">
                  <c:v>110</c:v>
                </c:pt>
                <c:pt idx="112">
                  <c:v>113</c:v>
                </c:pt>
                <c:pt idx="113">
                  <c:v>125</c:v>
                </c:pt>
                <c:pt idx="114">
                  <c:v>129</c:v>
                </c:pt>
                <c:pt idx="115">
                  <c:v>131</c:v>
                </c:pt>
                <c:pt idx="116">
                  <c:v>134</c:v>
                </c:pt>
                <c:pt idx="117">
                  <c:v>136</c:v>
                </c:pt>
                <c:pt idx="119">
                  <c:v>55.55</c:v>
                </c:pt>
                <c:pt idx="120">
                  <c:v>68</c:v>
                </c:pt>
                <c:pt idx="121">
                  <c:v>74</c:v>
                </c:pt>
                <c:pt idx="122">
                  <c:v>77</c:v>
                </c:pt>
                <c:pt idx="123">
                  <c:v>80</c:v>
                </c:pt>
                <c:pt idx="124">
                  <c:v>93.88</c:v>
                </c:pt>
                <c:pt idx="125">
                  <c:v>100</c:v>
                </c:pt>
                <c:pt idx="126">
                  <c:v>101</c:v>
                </c:pt>
                <c:pt idx="127">
                  <c:v>127.59</c:v>
                </c:pt>
                <c:pt idx="128">
                  <c:v>135</c:v>
                </c:pt>
                <c:pt idx="129">
                  <c:v>136.01</c:v>
                </c:pt>
                <c:pt idx="130">
                  <c:v>140</c:v>
                </c:pt>
                <c:pt idx="131">
                  <c:v>145</c:v>
                </c:pt>
                <c:pt idx="132">
                  <c:v>147.5</c:v>
                </c:pt>
                <c:pt idx="134">
                  <c:v>0.89</c:v>
                </c:pt>
                <c:pt idx="135">
                  <c:v>3</c:v>
                </c:pt>
                <c:pt idx="136">
                  <c:v>9.99</c:v>
                </c:pt>
                <c:pt idx="137">
                  <c:v>18.899999999999999</c:v>
                </c:pt>
                <c:pt idx="138">
                  <c:v>21</c:v>
                </c:pt>
                <c:pt idx="139">
                  <c:v>22</c:v>
                </c:pt>
                <c:pt idx="140">
                  <c:v>24</c:v>
                </c:pt>
                <c:pt idx="141">
                  <c:v>25</c:v>
                </c:pt>
                <c:pt idx="142">
                  <c:v>30</c:v>
                </c:pt>
                <c:pt idx="143">
                  <c:v>32</c:v>
                </c:pt>
                <c:pt idx="144">
                  <c:v>35</c:v>
                </c:pt>
                <c:pt idx="145">
                  <c:v>36</c:v>
                </c:pt>
                <c:pt idx="147">
                  <c:v>1.29</c:v>
                </c:pt>
                <c:pt idx="148">
                  <c:v>5</c:v>
                </c:pt>
                <c:pt idx="149">
                  <c:v>5.51</c:v>
                </c:pt>
                <c:pt idx="150">
                  <c:v>6</c:v>
                </c:pt>
                <c:pt idx="151">
                  <c:v>7</c:v>
                </c:pt>
                <c:pt idx="152">
                  <c:v>8</c:v>
                </c:pt>
                <c:pt idx="153">
                  <c:v>9.5</c:v>
                </c:pt>
                <c:pt idx="154">
                  <c:v>10</c:v>
                </c:pt>
                <c:pt idx="155">
                  <c:v>11</c:v>
                </c:pt>
                <c:pt idx="156">
                  <c:v>11</c:v>
                </c:pt>
                <c:pt idx="157">
                  <c:v>11.99</c:v>
                </c:pt>
                <c:pt idx="158">
                  <c:v>13</c:v>
                </c:pt>
                <c:pt idx="159">
                  <c:v>13</c:v>
                </c:pt>
                <c:pt idx="161">
                  <c:v>10</c:v>
                </c:pt>
                <c:pt idx="162">
                  <c:v>22</c:v>
                </c:pt>
                <c:pt idx="163">
                  <c:v>25</c:v>
                </c:pt>
                <c:pt idx="164">
                  <c:v>26</c:v>
                </c:pt>
                <c:pt idx="165">
                  <c:v>27</c:v>
                </c:pt>
                <c:pt idx="166">
                  <c:v>30</c:v>
                </c:pt>
                <c:pt idx="167">
                  <c:v>32</c:v>
                </c:pt>
                <c:pt idx="168">
                  <c:v>36</c:v>
                </c:pt>
                <c:pt idx="169">
                  <c:v>37</c:v>
                </c:pt>
                <c:pt idx="171">
                  <c:v>11</c:v>
                </c:pt>
                <c:pt idx="172">
                  <c:v>15</c:v>
                </c:pt>
                <c:pt idx="173">
                  <c:v>20</c:v>
                </c:pt>
                <c:pt idx="174">
                  <c:v>22.5</c:v>
                </c:pt>
                <c:pt idx="175">
                  <c:v>24.85</c:v>
                </c:pt>
                <c:pt idx="176">
                  <c:v>26.85</c:v>
                </c:pt>
                <c:pt idx="177">
                  <c:v>27</c:v>
                </c:pt>
                <c:pt idx="178">
                  <c:v>28</c:v>
                </c:pt>
                <c:pt idx="180">
                  <c:v>1.5</c:v>
                </c:pt>
                <c:pt idx="181">
                  <c:v>3</c:v>
                </c:pt>
                <c:pt idx="182">
                  <c:v>5</c:v>
                </c:pt>
                <c:pt idx="183">
                  <c:v>5</c:v>
                </c:pt>
                <c:pt idx="184">
                  <c:v>8</c:v>
                </c:pt>
                <c:pt idx="185">
                  <c:v>10</c:v>
                </c:pt>
                <c:pt idx="186">
                  <c:v>15</c:v>
                </c:pt>
                <c:pt idx="187">
                  <c:v>15</c:v>
                </c:pt>
                <c:pt idx="188">
                  <c:v>17</c:v>
                </c:pt>
                <c:pt idx="189">
                  <c:v>17</c:v>
                </c:pt>
                <c:pt idx="190">
                  <c:v>20</c:v>
                </c:pt>
                <c:pt idx="191">
                  <c:v>22</c:v>
                </c:pt>
                <c:pt idx="192">
                  <c:v>25</c:v>
                </c:pt>
                <c:pt idx="193">
                  <c:v>27</c:v>
                </c:pt>
                <c:pt idx="194">
                  <c:v>27.77</c:v>
                </c:pt>
                <c:pt idx="195">
                  <c:v>30</c:v>
                </c:pt>
                <c:pt idx="196">
                  <c:v>30</c:v>
                </c:pt>
                <c:pt idx="197">
                  <c:v>34</c:v>
                </c:pt>
                <c:pt idx="198">
                  <c:v>35</c:v>
                </c:pt>
                <c:pt idx="200">
                  <c:v>10</c:v>
                </c:pt>
                <c:pt idx="201">
                  <c:v>15</c:v>
                </c:pt>
                <c:pt idx="202">
                  <c:v>20</c:v>
                </c:pt>
                <c:pt idx="203">
                  <c:v>20</c:v>
                </c:pt>
                <c:pt idx="204">
                  <c:v>21</c:v>
                </c:pt>
                <c:pt idx="205">
                  <c:v>22</c:v>
                </c:pt>
                <c:pt idx="206">
                  <c:v>23</c:v>
                </c:pt>
                <c:pt idx="207">
                  <c:v>24</c:v>
                </c:pt>
                <c:pt idx="208">
                  <c:v>26.01</c:v>
                </c:pt>
                <c:pt idx="209">
                  <c:v>27</c:v>
                </c:pt>
                <c:pt idx="210">
                  <c:v>45</c:v>
                </c:pt>
                <c:pt idx="211">
                  <c:v>47</c:v>
                </c:pt>
                <c:pt idx="212">
                  <c:v>55</c:v>
                </c:pt>
                <c:pt idx="213">
                  <c:v>65</c:v>
                </c:pt>
                <c:pt idx="214">
                  <c:v>65</c:v>
                </c:pt>
                <c:pt idx="215">
                  <c:v>70</c:v>
                </c:pt>
                <c:pt idx="216">
                  <c:v>72</c:v>
                </c:pt>
                <c:pt idx="217">
                  <c:v>73</c:v>
                </c:pt>
                <c:pt idx="219">
                  <c:v>1.25</c:v>
                </c:pt>
                <c:pt idx="220">
                  <c:v>2</c:v>
                </c:pt>
                <c:pt idx="221">
                  <c:v>10</c:v>
                </c:pt>
                <c:pt idx="222">
                  <c:v>11</c:v>
                </c:pt>
                <c:pt idx="223">
                  <c:v>12</c:v>
                </c:pt>
                <c:pt idx="224">
                  <c:v>15</c:v>
                </c:pt>
                <c:pt idx="225">
                  <c:v>16</c:v>
                </c:pt>
                <c:pt idx="226">
                  <c:v>17</c:v>
                </c:pt>
                <c:pt idx="227">
                  <c:v>18</c:v>
                </c:pt>
                <c:pt idx="228">
                  <c:v>18</c:v>
                </c:pt>
                <c:pt idx="229">
                  <c:v>18.5</c:v>
                </c:pt>
                <c:pt idx="230">
                  <c:v>25</c:v>
                </c:pt>
                <c:pt idx="231">
                  <c:v>28</c:v>
                </c:pt>
                <c:pt idx="232">
                  <c:v>35</c:v>
                </c:pt>
                <c:pt idx="233">
                  <c:v>40</c:v>
                </c:pt>
                <c:pt idx="234">
                  <c:v>42</c:v>
                </c:pt>
                <c:pt idx="235">
                  <c:v>44</c:v>
                </c:pt>
                <c:pt idx="236">
                  <c:v>45</c:v>
                </c:pt>
                <c:pt idx="237">
                  <c:v>46</c:v>
                </c:pt>
                <c:pt idx="238">
                  <c:v>48</c:v>
                </c:pt>
                <c:pt idx="239">
                  <c:v>50</c:v>
                </c:pt>
                <c:pt idx="240">
                  <c:v>52</c:v>
                </c:pt>
                <c:pt idx="241">
                  <c:v>54</c:v>
                </c:pt>
                <c:pt idx="242">
                  <c:v>55</c:v>
                </c:pt>
                <c:pt idx="243">
                  <c:v>56</c:v>
                </c:pt>
                <c:pt idx="245">
                  <c:v>31</c:v>
                </c:pt>
                <c:pt idx="246">
                  <c:v>35</c:v>
                </c:pt>
                <c:pt idx="247">
                  <c:v>38</c:v>
                </c:pt>
                <c:pt idx="248">
                  <c:v>42</c:v>
                </c:pt>
                <c:pt idx="249">
                  <c:v>45.03</c:v>
                </c:pt>
                <c:pt idx="250">
                  <c:v>45.5</c:v>
                </c:pt>
                <c:pt idx="251">
                  <c:v>47</c:v>
                </c:pt>
                <c:pt idx="252">
                  <c:v>49</c:v>
                </c:pt>
                <c:pt idx="253">
                  <c:v>50</c:v>
                </c:pt>
                <c:pt idx="254">
                  <c:v>52</c:v>
                </c:pt>
                <c:pt idx="255">
                  <c:v>55</c:v>
                </c:pt>
                <c:pt idx="256">
                  <c:v>60</c:v>
                </c:pt>
                <c:pt idx="257">
                  <c:v>70</c:v>
                </c:pt>
                <c:pt idx="258">
                  <c:v>75</c:v>
                </c:pt>
                <c:pt idx="259">
                  <c:v>76.989999999999995</c:v>
                </c:pt>
                <c:pt idx="260">
                  <c:v>77</c:v>
                </c:pt>
                <c:pt idx="261">
                  <c:v>78</c:v>
                </c:pt>
                <c:pt idx="263">
                  <c:v>10</c:v>
                </c:pt>
                <c:pt idx="264">
                  <c:v>11</c:v>
                </c:pt>
                <c:pt idx="265">
                  <c:v>11</c:v>
                </c:pt>
                <c:pt idx="266">
                  <c:v>11.5</c:v>
                </c:pt>
                <c:pt idx="267">
                  <c:v>12</c:v>
                </c:pt>
                <c:pt idx="269">
                  <c:v>21</c:v>
                </c:pt>
                <c:pt idx="270">
                  <c:v>22</c:v>
                </c:pt>
                <c:pt idx="271">
                  <c:v>22</c:v>
                </c:pt>
                <c:pt idx="272">
                  <c:v>23</c:v>
                </c:pt>
                <c:pt idx="273">
                  <c:v>24</c:v>
                </c:pt>
                <c:pt idx="274">
                  <c:v>25</c:v>
                </c:pt>
                <c:pt idx="275">
                  <c:v>25</c:v>
                </c:pt>
                <c:pt idx="276">
                  <c:v>26</c:v>
                </c:pt>
                <c:pt idx="277">
                  <c:v>28</c:v>
                </c:pt>
                <c:pt idx="278">
                  <c:v>30</c:v>
                </c:pt>
                <c:pt idx="279">
                  <c:v>32</c:v>
                </c:pt>
                <c:pt idx="280">
                  <c:v>34</c:v>
                </c:pt>
                <c:pt idx="281">
                  <c:v>36</c:v>
                </c:pt>
                <c:pt idx="282">
                  <c:v>40</c:v>
                </c:pt>
                <c:pt idx="283">
                  <c:v>45</c:v>
                </c:pt>
                <c:pt idx="284">
                  <c:v>55</c:v>
                </c:pt>
                <c:pt idx="285">
                  <c:v>56.660000000000011</c:v>
                </c:pt>
                <c:pt idx="286">
                  <c:v>60</c:v>
                </c:pt>
                <c:pt idx="287">
                  <c:v>65</c:v>
                </c:pt>
                <c:pt idx="288">
                  <c:v>65</c:v>
                </c:pt>
                <c:pt idx="289">
                  <c:v>67</c:v>
                </c:pt>
                <c:pt idx="290">
                  <c:v>69</c:v>
                </c:pt>
                <c:pt idx="291">
                  <c:v>70</c:v>
                </c:pt>
                <c:pt idx="292">
                  <c:v>71</c:v>
                </c:pt>
                <c:pt idx="293">
                  <c:v>81.22</c:v>
                </c:pt>
                <c:pt idx="294">
                  <c:v>82.22</c:v>
                </c:pt>
                <c:pt idx="296">
                  <c:v>1.5</c:v>
                </c:pt>
                <c:pt idx="297">
                  <c:v>2</c:v>
                </c:pt>
                <c:pt idx="298">
                  <c:v>4</c:v>
                </c:pt>
                <c:pt idx="299">
                  <c:v>5</c:v>
                </c:pt>
                <c:pt idx="300">
                  <c:v>10</c:v>
                </c:pt>
                <c:pt idx="301">
                  <c:v>20</c:v>
                </c:pt>
                <c:pt idx="302">
                  <c:v>22</c:v>
                </c:pt>
                <c:pt idx="303">
                  <c:v>25</c:v>
                </c:pt>
                <c:pt idx="304">
                  <c:v>29.51</c:v>
                </c:pt>
                <c:pt idx="305">
                  <c:v>31</c:v>
                </c:pt>
                <c:pt idx="306">
                  <c:v>32</c:v>
                </c:pt>
                <c:pt idx="307">
                  <c:v>36.5</c:v>
                </c:pt>
                <c:pt idx="308">
                  <c:v>37.5</c:v>
                </c:pt>
                <c:pt idx="310">
                  <c:v>50.99</c:v>
                </c:pt>
                <c:pt idx="311">
                  <c:v>75.05</c:v>
                </c:pt>
                <c:pt idx="312">
                  <c:v>78</c:v>
                </c:pt>
                <c:pt idx="313">
                  <c:v>81</c:v>
                </c:pt>
                <c:pt idx="314">
                  <c:v>83.240000000000023</c:v>
                </c:pt>
                <c:pt idx="315">
                  <c:v>90</c:v>
                </c:pt>
                <c:pt idx="316">
                  <c:v>91.990000000000023</c:v>
                </c:pt>
                <c:pt idx="317">
                  <c:v>92</c:v>
                </c:pt>
                <c:pt idx="318">
                  <c:v>95</c:v>
                </c:pt>
                <c:pt idx="319">
                  <c:v>100</c:v>
                </c:pt>
                <c:pt idx="320">
                  <c:v>110</c:v>
                </c:pt>
                <c:pt idx="321">
                  <c:v>110</c:v>
                </c:pt>
                <c:pt idx="322">
                  <c:v>115</c:v>
                </c:pt>
                <c:pt idx="323">
                  <c:v>115</c:v>
                </c:pt>
                <c:pt idx="324">
                  <c:v>117.5</c:v>
                </c:pt>
                <c:pt idx="326">
                  <c:v>1.25</c:v>
                </c:pt>
                <c:pt idx="327">
                  <c:v>1.75</c:v>
                </c:pt>
                <c:pt idx="328">
                  <c:v>2.25</c:v>
                </c:pt>
                <c:pt idx="329">
                  <c:v>2.75</c:v>
                </c:pt>
                <c:pt idx="330">
                  <c:v>3.25</c:v>
                </c:pt>
                <c:pt idx="331">
                  <c:v>3.75</c:v>
                </c:pt>
                <c:pt idx="332">
                  <c:v>4.25</c:v>
                </c:pt>
                <c:pt idx="333">
                  <c:v>4.75</c:v>
                </c:pt>
                <c:pt idx="334">
                  <c:v>5</c:v>
                </c:pt>
                <c:pt idx="335">
                  <c:v>5.5</c:v>
                </c:pt>
                <c:pt idx="336">
                  <c:v>6</c:v>
                </c:pt>
                <c:pt idx="337">
                  <c:v>7</c:v>
                </c:pt>
                <c:pt idx="338">
                  <c:v>8.5</c:v>
                </c:pt>
                <c:pt idx="339">
                  <c:v>15</c:v>
                </c:pt>
                <c:pt idx="340">
                  <c:v>17.5</c:v>
                </c:pt>
                <c:pt idx="341">
                  <c:v>18.5</c:v>
                </c:pt>
                <c:pt idx="342">
                  <c:v>20.55</c:v>
                </c:pt>
                <c:pt idx="343">
                  <c:v>29.99</c:v>
                </c:pt>
                <c:pt idx="344">
                  <c:v>32</c:v>
                </c:pt>
                <c:pt idx="345">
                  <c:v>34</c:v>
                </c:pt>
                <c:pt idx="346">
                  <c:v>36</c:v>
                </c:pt>
                <c:pt idx="347">
                  <c:v>38</c:v>
                </c:pt>
                <c:pt idx="348">
                  <c:v>38.950000000000003</c:v>
                </c:pt>
                <c:pt idx="349">
                  <c:v>40</c:v>
                </c:pt>
                <c:pt idx="350">
                  <c:v>44.95</c:v>
                </c:pt>
                <c:pt idx="351">
                  <c:v>47.5</c:v>
                </c:pt>
                <c:pt idx="352">
                  <c:v>49.5</c:v>
                </c:pt>
                <c:pt idx="353">
                  <c:v>60</c:v>
                </c:pt>
                <c:pt idx="354">
                  <c:v>62</c:v>
                </c:pt>
                <c:pt idx="355">
                  <c:v>65</c:v>
                </c:pt>
                <c:pt idx="356">
                  <c:v>67</c:v>
                </c:pt>
                <c:pt idx="357">
                  <c:v>68.989999999999995</c:v>
                </c:pt>
                <c:pt idx="358">
                  <c:v>69</c:v>
                </c:pt>
                <c:pt idx="359">
                  <c:v>70</c:v>
                </c:pt>
                <c:pt idx="360">
                  <c:v>71</c:v>
                </c:pt>
                <c:pt idx="361">
                  <c:v>74</c:v>
                </c:pt>
                <c:pt idx="362">
                  <c:v>75</c:v>
                </c:pt>
                <c:pt idx="363">
                  <c:v>76</c:v>
                </c:pt>
                <c:pt idx="364">
                  <c:v>78</c:v>
                </c:pt>
                <c:pt idx="365">
                  <c:v>80</c:v>
                </c:pt>
                <c:pt idx="366">
                  <c:v>80</c:v>
                </c:pt>
                <c:pt idx="367">
                  <c:v>81</c:v>
                </c:pt>
                <c:pt idx="368">
                  <c:v>81</c:v>
                </c:pt>
                <c:pt idx="369">
                  <c:v>82</c:v>
                </c:pt>
                <c:pt idx="370">
                  <c:v>82</c:v>
                </c:pt>
                <c:pt idx="371">
                  <c:v>83</c:v>
                </c:pt>
                <c:pt idx="372">
                  <c:v>84</c:v>
                </c:pt>
                <c:pt idx="373">
                  <c:v>85</c:v>
                </c:pt>
                <c:pt idx="374">
                  <c:v>85</c:v>
                </c:pt>
                <c:pt idx="375">
                  <c:v>86</c:v>
                </c:pt>
                <c:pt idx="376">
                  <c:v>87</c:v>
                </c:pt>
                <c:pt idx="377">
                  <c:v>88</c:v>
                </c:pt>
                <c:pt idx="378">
                  <c:v>89</c:v>
                </c:pt>
                <c:pt idx="379">
                  <c:v>90</c:v>
                </c:pt>
                <c:pt idx="380">
                  <c:v>92</c:v>
                </c:pt>
                <c:pt idx="381">
                  <c:v>94</c:v>
                </c:pt>
                <c:pt idx="382">
                  <c:v>94</c:v>
                </c:pt>
                <c:pt idx="383">
                  <c:v>95</c:v>
                </c:pt>
                <c:pt idx="384">
                  <c:v>96</c:v>
                </c:pt>
                <c:pt idx="385">
                  <c:v>97</c:v>
                </c:pt>
                <c:pt idx="386">
                  <c:v>97</c:v>
                </c:pt>
                <c:pt idx="387">
                  <c:v>98</c:v>
                </c:pt>
                <c:pt idx="388">
                  <c:v>99</c:v>
                </c:pt>
                <c:pt idx="389">
                  <c:v>99</c:v>
                </c:pt>
                <c:pt idx="390">
                  <c:v>100</c:v>
                </c:pt>
                <c:pt idx="391">
                  <c:v>102.5</c:v>
                </c:pt>
                <c:pt idx="392">
                  <c:v>105</c:v>
                </c:pt>
                <c:pt idx="393">
                  <c:v>105</c:v>
                </c:pt>
                <c:pt idx="395">
                  <c:v>10</c:v>
                </c:pt>
                <c:pt idx="396">
                  <c:v>10.9</c:v>
                </c:pt>
                <c:pt idx="397">
                  <c:v>11.56</c:v>
                </c:pt>
                <c:pt idx="398">
                  <c:v>12</c:v>
                </c:pt>
                <c:pt idx="399">
                  <c:v>15</c:v>
                </c:pt>
                <c:pt idx="400">
                  <c:v>27.5</c:v>
                </c:pt>
                <c:pt idx="401">
                  <c:v>30</c:v>
                </c:pt>
                <c:pt idx="402">
                  <c:v>32.5</c:v>
                </c:pt>
                <c:pt idx="403">
                  <c:v>35</c:v>
                </c:pt>
                <c:pt idx="404">
                  <c:v>36</c:v>
                </c:pt>
                <c:pt idx="405">
                  <c:v>40</c:v>
                </c:pt>
                <c:pt idx="406">
                  <c:v>45</c:v>
                </c:pt>
                <c:pt idx="407">
                  <c:v>45</c:v>
                </c:pt>
                <c:pt idx="408">
                  <c:v>50</c:v>
                </c:pt>
                <c:pt idx="409">
                  <c:v>50</c:v>
                </c:pt>
                <c:pt idx="410">
                  <c:v>53</c:v>
                </c:pt>
                <c:pt idx="411">
                  <c:v>54</c:v>
                </c:pt>
                <c:pt idx="413">
                  <c:v>47</c:v>
                </c:pt>
                <c:pt idx="414">
                  <c:v>49</c:v>
                </c:pt>
                <c:pt idx="415">
                  <c:v>51</c:v>
                </c:pt>
                <c:pt idx="416">
                  <c:v>53</c:v>
                </c:pt>
                <c:pt idx="417">
                  <c:v>55</c:v>
                </c:pt>
                <c:pt idx="418">
                  <c:v>55.45</c:v>
                </c:pt>
                <c:pt idx="419">
                  <c:v>56.45</c:v>
                </c:pt>
                <c:pt idx="420">
                  <c:v>65</c:v>
                </c:pt>
                <c:pt idx="421">
                  <c:v>69.989999999999995</c:v>
                </c:pt>
                <c:pt idx="422">
                  <c:v>80</c:v>
                </c:pt>
                <c:pt idx="423">
                  <c:v>85</c:v>
                </c:pt>
                <c:pt idx="424">
                  <c:v>92.25</c:v>
                </c:pt>
                <c:pt idx="425">
                  <c:v>93.990000000000023</c:v>
                </c:pt>
                <c:pt idx="426">
                  <c:v>94.990000000000023</c:v>
                </c:pt>
                <c:pt idx="427">
                  <c:v>94.990000000000023</c:v>
                </c:pt>
                <c:pt idx="429">
                  <c:v>51</c:v>
                </c:pt>
                <c:pt idx="430">
                  <c:v>53.5</c:v>
                </c:pt>
                <c:pt idx="431">
                  <c:v>55.5</c:v>
                </c:pt>
                <c:pt idx="432">
                  <c:v>58.5</c:v>
                </c:pt>
                <c:pt idx="433">
                  <c:v>65</c:v>
                </c:pt>
                <c:pt idx="434">
                  <c:v>66</c:v>
                </c:pt>
                <c:pt idx="436">
                  <c:v>3</c:v>
                </c:pt>
                <c:pt idx="437">
                  <c:v>4</c:v>
                </c:pt>
                <c:pt idx="438">
                  <c:v>5</c:v>
                </c:pt>
                <c:pt idx="439">
                  <c:v>10</c:v>
                </c:pt>
                <c:pt idx="440">
                  <c:v>15</c:v>
                </c:pt>
                <c:pt idx="441">
                  <c:v>20</c:v>
                </c:pt>
                <c:pt idx="442">
                  <c:v>25</c:v>
                </c:pt>
                <c:pt idx="443">
                  <c:v>40.230000000000011</c:v>
                </c:pt>
                <c:pt idx="444">
                  <c:v>50.67</c:v>
                </c:pt>
                <c:pt idx="445">
                  <c:v>56.660000000000011</c:v>
                </c:pt>
                <c:pt idx="446">
                  <c:v>60</c:v>
                </c:pt>
                <c:pt idx="447">
                  <c:v>62</c:v>
                </c:pt>
                <c:pt idx="448">
                  <c:v>64</c:v>
                </c:pt>
                <c:pt idx="449">
                  <c:v>65</c:v>
                </c:pt>
                <c:pt idx="450">
                  <c:v>67</c:v>
                </c:pt>
                <c:pt idx="451">
                  <c:v>70</c:v>
                </c:pt>
                <c:pt idx="452">
                  <c:v>90</c:v>
                </c:pt>
                <c:pt idx="453">
                  <c:v>100</c:v>
                </c:pt>
                <c:pt idx="454">
                  <c:v>102.5</c:v>
                </c:pt>
                <c:pt idx="456">
                  <c:v>13</c:v>
                </c:pt>
                <c:pt idx="457">
                  <c:v>20</c:v>
                </c:pt>
                <c:pt idx="458">
                  <c:v>21.25</c:v>
                </c:pt>
                <c:pt idx="459">
                  <c:v>22.25</c:v>
                </c:pt>
                <c:pt idx="460">
                  <c:v>31.25</c:v>
                </c:pt>
                <c:pt idx="461">
                  <c:v>32.25</c:v>
                </c:pt>
                <c:pt idx="463">
                  <c:v>50</c:v>
                </c:pt>
                <c:pt idx="464">
                  <c:v>60.01</c:v>
                </c:pt>
                <c:pt idx="465">
                  <c:v>63.45</c:v>
                </c:pt>
                <c:pt idx="466">
                  <c:v>71.989999999999995</c:v>
                </c:pt>
                <c:pt idx="467">
                  <c:v>73.010000000000005</c:v>
                </c:pt>
                <c:pt idx="468">
                  <c:v>83.01</c:v>
                </c:pt>
                <c:pt idx="469">
                  <c:v>84.01</c:v>
                </c:pt>
                <c:pt idx="471">
                  <c:v>45</c:v>
                </c:pt>
                <c:pt idx="472">
                  <c:v>50</c:v>
                </c:pt>
                <c:pt idx="473">
                  <c:v>55.51</c:v>
                </c:pt>
                <c:pt idx="474">
                  <c:v>61.55</c:v>
                </c:pt>
                <c:pt idx="475">
                  <c:v>70.989999999999995</c:v>
                </c:pt>
                <c:pt idx="476">
                  <c:v>74.989999999999995</c:v>
                </c:pt>
                <c:pt idx="477">
                  <c:v>78.989999999999995</c:v>
                </c:pt>
                <c:pt idx="478">
                  <c:v>80.010000000000005</c:v>
                </c:pt>
                <c:pt idx="479">
                  <c:v>80.989999999999995</c:v>
                </c:pt>
                <c:pt idx="480">
                  <c:v>85</c:v>
                </c:pt>
                <c:pt idx="481">
                  <c:v>90.990000000000023</c:v>
                </c:pt>
                <c:pt idx="482">
                  <c:v>93.990000000000023</c:v>
                </c:pt>
                <c:pt idx="483">
                  <c:v>95.990000000000023</c:v>
                </c:pt>
                <c:pt idx="484">
                  <c:v>98.88</c:v>
                </c:pt>
                <c:pt idx="485">
                  <c:v>100</c:v>
                </c:pt>
                <c:pt idx="486">
                  <c:v>101.98</c:v>
                </c:pt>
                <c:pt idx="488">
                  <c:v>10</c:v>
                </c:pt>
                <c:pt idx="489">
                  <c:v>15</c:v>
                </c:pt>
                <c:pt idx="490">
                  <c:v>16</c:v>
                </c:pt>
                <c:pt idx="491">
                  <c:v>17</c:v>
                </c:pt>
                <c:pt idx="492">
                  <c:v>30</c:v>
                </c:pt>
                <c:pt idx="493">
                  <c:v>35</c:v>
                </c:pt>
                <c:pt idx="494">
                  <c:v>40</c:v>
                </c:pt>
                <c:pt idx="495">
                  <c:v>50</c:v>
                </c:pt>
                <c:pt idx="496">
                  <c:v>50</c:v>
                </c:pt>
                <c:pt idx="497">
                  <c:v>52</c:v>
                </c:pt>
                <c:pt idx="498">
                  <c:v>60</c:v>
                </c:pt>
                <c:pt idx="499">
                  <c:v>61</c:v>
                </c:pt>
                <c:pt idx="500">
                  <c:v>65</c:v>
                </c:pt>
                <c:pt idx="501">
                  <c:v>66</c:v>
                </c:pt>
                <c:pt idx="502">
                  <c:v>70</c:v>
                </c:pt>
                <c:pt idx="503">
                  <c:v>72.55</c:v>
                </c:pt>
                <c:pt idx="504">
                  <c:v>76.56</c:v>
                </c:pt>
                <c:pt idx="505">
                  <c:v>80</c:v>
                </c:pt>
                <c:pt idx="506">
                  <c:v>80</c:v>
                </c:pt>
                <c:pt idx="507">
                  <c:v>81.010000000000005</c:v>
                </c:pt>
                <c:pt idx="508">
                  <c:v>89</c:v>
                </c:pt>
                <c:pt idx="509">
                  <c:v>100</c:v>
                </c:pt>
                <c:pt idx="511">
                  <c:v>41</c:v>
                </c:pt>
                <c:pt idx="512">
                  <c:v>42</c:v>
                </c:pt>
                <c:pt idx="513">
                  <c:v>43</c:v>
                </c:pt>
                <c:pt idx="514">
                  <c:v>45</c:v>
                </c:pt>
                <c:pt idx="515">
                  <c:v>47</c:v>
                </c:pt>
                <c:pt idx="516">
                  <c:v>50</c:v>
                </c:pt>
                <c:pt idx="517">
                  <c:v>50</c:v>
                </c:pt>
                <c:pt idx="518">
                  <c:v>55</c:v>
                </c:pt>
                <c:pt idx="519">
                  <c:v>55</c:v>
                </c:pt>
                <c:pt idx="520">
                  <c:v>57</c:v>
                </c:pt>
                <c:pt idx="521">
                  <c:v>57.68</c:v>
                </c:pt>
                <c:pt idx="523">
                  <c:v>23</c:v>
                </c:pt>
                <c:pt idx="524">
                  <c:v>25.55</c:v>
                </c:pt>
                <c:pt idx="525">
                  <c:v>27.55</c:v>
                </c:pt>
                <c:pt idx="526">
                  <c:v>35</c:v>
                </c:pt>
                <c:pt idx="527">
                  <c:v>45</c:v>
                </c:pt>
                <c:pt idx="528">
                  <c:v>50</c:v>
                </c:pt>
                <c:pt idx="529">
                  <c:v>50</c:v>
                </c:pt>
                <c:pt idx="530">
                  <c:v>61</c:v>
                </c:pt>
                <c:pt idx="531">
                  <c:v>65.010000000000005</c:v>
                </c:pt>
                <c:pt idx="532">
                  <c:v>67.010000000000005</c:v>
                </c:pt>
                <c:pt idx="533">
                  <c:v>70</c:v>
                </c:pt>
                <c:pt idx="534">
                  <c:v>70</c:v>
                </c:pt>
                <c:pt idx="535">
                  <c:v>72</c:v>
                </c:pt>
                <c:pt idx="536">
                  <c:v>73</c:v>
                </c:pt>
                <c:pt idx="537">
                  <c:v>73</c:v>
                </c:pt>
                <c:pt idx="539">
                  <c:v>26.99</c:v>
                </c:pt>
                <c:pt idx="540">
                  <c:v>31</c:v>
                </c:pt>
                <c:pt idx="541">
                  <c:v>32</c:v>
                </c:pt>
                <c:pt idx="542">
                  <c:v>50</c:v>
                </c:pt>
                <c:pt idx="543">
                  <c:v>56.05</c:v>
                </c:pt>
                <c:pt idx="544">
                  <c:v>56.690000000000012</c:v>
                </c:pt>
                <c:pt idx="545">
                  <c:v>65.010000000000005</c:v>
                </c:pt>
                <c:pt idx="546">
                  <c:v>70</c:v>
                </c:pt>
                <c:pt idx="547">
                  <c:v>74.989999999999995</c:v>
                </c:pt>
                <c:pt idx="548">
                  <c:v>75</c:v>
                </c:pt>
                <c:pt idx="549">
                  <c:v>77</c:v>
                </c:pt>
                <c:pt idx="550">
                  <c:v>80</c:v>
                </c:pt>
                <c:pt idx="551">
                  <c:v>90</c:v>
                </c:pt>
                <c:pt idx="552">
                  <c:v>90</c:v>
                </c:pt>
                <c:pt idx="553">
                  <c:v>100</c:v>
                </c:pt>
                <c:pt idx="554">
                  <c:v>100</c:v>
                </c:pt>
                <c:pt idx="556">
                  <c:v>35</c:v>
                </c:pt>
                <c:pt idx="557">
                  <c:v>44</c:v>
                </c:pt>
                <c:pt idx="558">
                  <c:v>50</c:v>
                </c:pt>
                <c:pt idx="559">
                  <c:v>52</c:v>
                </c:pt>
                <c:pt idx="560">
                  <c:v>55</c:v>
                </c:pt>
                <c:pt idx="561">
                  <c:v>55.59</c:v>
                </c:pt>
                <c:pt idx="562">
                  <c:v>57</c:v>
                </c:pt>
                <c:pt idx="563">
                  <c:v>57.59</c:v>
                </c:pt>
                <c:pt idx="564">
                  <c:v>60</c:v>
                </c:pt>
                <c:pt idx="565">
                  <c:v>60</c:v>
                </c:pt>
                <c:pt idx="566">
                  <c:v>62</c:v>
                </c:pt>
                <c:pt idx="567">
                  <c:v>64</c:v>
                </c:pt>
                <c:pt idx="568">
                  <c:v>65</c:v>
                </c:pt>
                <c:pt idx="569">
                  <c:v>69</c:v>
                </c:pt>
                <c:pt idx="570">
                  <c:v>71</c:v>
                </c:pt>
                <c:pt idx="571">
                  <c:v>72</c:v>
                </c:pt>
                <c:pt idx="573">
                  <c:v>39.99</c:v>
                </c:pt>
                <c:pt idx="574">
                  <c:v>41.99</c:v>
                </c:pt>
                <c:pt idx="575">
                  <c:v>50</c:v>
                </c:pt>
                <c:pt idx="576">
                  <c:v>70</c:v>
                </c:pt>
                <c:pt idx="577">
                  <c:v>80</c:v>
                </c:pt>
                <c:pt idx="578">
                  <c:v>85.05</c:v>
                </c:pt>
                <c:pt idx="579">
                  <c:v>90</c:v>
                </c:pt>
                <c:pt idx="580">
                  <c:v>90.03</c:v>
                </c:pt>
                <c:pt idx="581">
                  <c:v>93</c:v>
                </c:pt>
                <c:pt idx="582">
                  <c:v>98.88</c:v>
                </c:pt>
                <c:pt idx="583">
                  <c:v>100.88</c:v>
                </c:pt>
                <c:pt idx="584">
                  <c:v>103</c:v>
                </c:pt>
                <c:pt idx="585">
                  <c:v>105.5</c:v>
                </c:pt>
                <c:pt idx="586">
                  <c:v>106.99000000000002</c:v>
                </c:pt>
                <c:pt idx="587">
                  <c:v>109.49000000000002</c:v>
                </c:pt>
                <c:pt idx="588">
                  <c:v>113</c:v>
                </c:pt>
                <c:pt idx="589">
                  <c:v>115</c:v>
                </c:pt>
                <c:pt idx="591">
                  <c:v>60</c:v>
                </c:pt>
                <c:pt idx="592">
                  <c:v>65</c:v>
                </c:pt>
                <c:pt idx="593">
                  <c:v>67</c:v>
                </c:pt>
                <c:pt idx="594">
                  <c:v>72</c:v>
                </c:pt>
                <c:pt idx="595">
                  <c:v>79.989999999999995</c:v>
                </c:pt>
                <c:pt idx="596">
                  <c:v>81.990000000000023</c:v>
                </c:pt>
                <c:pt idx="597">
                  <c:v>83.29</c:v>
                </c:pt>
                <c:pt idx="598">
                  <c:v>84.29</c:v>
                </c:pt>
                <c:pt idx="600">
                  <c:v>84</c:v>
                </c:pt>
                <c:pt idx="601">
                  <c:v>86</c:v>
                </c:pt>
                <c:pt idx="602">
                  <c:v>88</c:v>
                </c:pt>
                <c:pt idx="603">
                  <c:v>90</c:v>
                </c:pt>
                <c:pt idx="604">
                  <c:v>92</c:v>
                </c:pt>
                <c:pt idx="605">
                  <c:v>94</c:v>
                </c:pt>
                <c:pt idx="606">
                  <c:v>100</c:v>
                </c:pt>
                <c:pt idx="607">
                  <c:v>100.01</c:v>
                </c:pt>
                <c:pt idx="608">
                  <c:v>106</c:v>
                </c:pt>
                <c:pt idx="609">
                  <c:v>115</c:v>
                </c:pt>
                <c:pt idx="610">
                  <c:v>120</c:v>
                </c:pt>
                <c:pt idx="611">
                  <c:v>121</c:v>
                </c:pt>
                <c:pt idx="612">
                  <c:v>126</c:v>
                </c:pt>
                <c:pt idx="613">
                  <c:v>133.76999999999998</c:v>
                </c:pt>
                <c:pt idx="614">
                  <c:v>134</c:v>
                </c:pt>
                <c:pt idx="616">
                  <c:v>50</c:v>
                </c:pt>
                <c:pt idx="617">
                  <c:v>52</c:v>
                </c:pt>
                <c:pt idx="618">
                  <c:v>55</c:v>
                </c:pt>
                <c:pt idx="619">
                  <c:v>60</c:v>
                </c:pt>
                <c:pt idx="620">
                  <c:v>66</c:v>
                </c:pt>
                <c:pt idx="621">
                  <c:v>71</c:v>
                </c:pt>
                <c:pt idx="622">
                  <c:v>73.010000000000005</c:v>
                </c:pt>
                <c:pt idx="623">
                  <c:v>80</c:v>
                </c:pt>
                <c:pt idx="624">
                  <c:v>81</c:v>
                </c:pt>
                <c:pt idx="626">
                  <c:v>12</c:v>
                </c:pt>
                <c:pt idx="627">
                  <c:v>15</c:v>
                </c:pt>
                <c:pt idx="628">
                  <c:v>18</c:v>
                </c:pt>
                <c:pt idx="629">
                  <c:v>22.5</c:v>
                </c:pt>
                <c:pt idx="630">
                  <c:v>25</c:v>
                </c:pt>
                <c:pt idx="631">
                  <c:v>29</c:v>
                </c:pt>
                <c:pt idx="632">
                  <c:v>30</c:v>
                </c:pt>
                <c:pt idx="633">
                  <c:v>33</c:v>
                </c:pt>
                <c:pt idx="634">
                  <c:v>35</c:v>
                </c:pt>
                <c:pt idx="635">
                  <c:v>40</c:v>
                </c:pt>
                <c:pt idx="636">
                  <c:v>40</c:v>
                </c:pt>
                <c:pt idx="637">
                  <c:v>45.5</c:v>
                </c:pt>
                <c:pt idx="638">
                  <c:v>50</c:v>
                </c:pt>
                <c:pt idx="639">
                  <c:v>53.25</c:v>
                </c:pt>
                <c:pt idx="640">
                  <c:v>55</c:v>
                </c:pt>
                <c:pt idx="641">
                  <c:v>65</c:v>
                </c:pt>
                <c:pt idx="642">
                  <c:v>67.25</c:v>
                </c:pt>
                <c:pt idx="643">
                  <c:v>68.25</c:v>
                </c:pt>
                <c:pt idx="645">
                  <c:v>3</c:v>
                </c:pt>
                <c:pt idx="646">
                  <c:v>4</c:v>
                </c:pt>
                <c:pt idx="647">
                  <c:v>4.55</c:v>
                </c:pt>
                <c:pt idx="648">
                  <c:v>6</c:v>
                </c:pt>
                <c:pt idx="649">
                  <c:v>7.25</c:v>
                </c:pt>
                <c:pt idx="650">
                  <c:v>8.5</c:v>
                </c:pt>
                <c:pt idx="651">
                  <c:v>10</c:v>
                </c:pt>
                <c:pt idx="652">
                  <c:v>12</c:v>
                </c:pt>
                <c:pt idx="653">
                  <c:v>13</c:v>
                </c:pt>
                <c:pt idx="654">
                  <c:v>14</c:v>
                </c:pt>
                <c:pt idx="655">
                  <c:v>20</c:v>
                </c:pt>
                <c:pt idx="656">
                  <c:v>20</c:v>
                </c:pt>
                <c:pt idx="657">
                  <c:v>25</c:v>
                </c:pt>
                <c:pt idx="658">
                  <c:v>30</c:v>
                </c:pt>
                <c:pt idx="659">
                  <c:v>33</c:v>
                </c:pt>
                <c:pt idx="660">
                  <c:v>36</c:v>
                </c:pt>
                <c:pt idx="661">
                  <c:v>38</c:v>
                </c:pt>
                <c:pt idx="662">
                  <c:v>40</c:v>
                </c:pt>
                <c:pt idx="663">
                  <c:v>42.59</c:v>
                </c:pt>
                <c:pt idx="664">
                  <c:v>45</c:v>
                </c:pt>
                <c:pt idx="665">
                  <c:v>48</c:v>
                </c:pt>
                <c:pt idx="666">
                  <c:v>50</c:v>
                </c:pt>
                <c:pt idx="667">
                  <c:v>50</c:v>
                </c:pt>
                <c:pt idx="669">
                  <c:v>11</c:v>
                </c:pt>
                <c:pt idx="670">
                  <c:v>20</c:v>
                </c:pt>
                <c:pt idx="671">
                  <c:v>30</c:v>
                </c:pt>
                <c:pt idx="672">
                  <c:v>50</c:v>
                </c:pt>
                <c:pt idx="673">
                  <c:v>50</c:v>
                </c:pt>
                <c:pt idx="674">
                  <c:v>70</c:v>
                </c:pt>
                <c:pt idx="675">
                  <c:v>72</c:v>
                </c:pt>
                <c:pt idx="676">
                  <c:v>75</c:v>
                </c:pt>
                <c:pt idx="677">
                  <c:v>75</c:v>
                </c:pt>
                <c:pt idx="678">
                  <c:v>77</c:v>
                </c:pt>
                <c:pt idx="679">
                  <c:v>79</c:v>
                </c:pt>
                <c:pt idx="680">
                  <c:v>82</c:v>
                </c:pt>
                <c:pt idx="681">
                  <c:v>85</c:v>
                </c:pt>
                <c:pt idx="682">
                  <c:v>85</c:v>
                </c:pt>
                <c:pt idx="683">
                  <c:v>90</c:v>
                </c:pt>
                <c:pt idx="684">
                  <c:v>91</c:v>
                </c:pt>
                <c:pt idx="685">
                  <c:v>100</c:v>
                </c:pt>
                <c:pt idx="686">
                  <c:v>102.5</c:v>
                </c:pt>
                <c:pt idx="689">
                  <c:v>4.5</c:v>
                </c:pt>
                <c:pt idx="690">
                  <c:v>5</c:v>
                </c:pt>
                <c:pt idx="691">
                  <c:v>6.5</c:v>
                </c:pt>
                <c:pt idx="692">
                  <c:v>8</c:v>
                </c:pt>
                <c:pt idx="693">
                  <c:v>9.5</c:v>
                </c:pt>
                <c:pt idx="694">
                  <c:v>10.5</c:v>
                </c:pt>
                <c:pt idx="695">
                  <c:v>16.600000000000001</c:v>
                </c:pt>
                <c:pt idx="696">
                  <c:v>20</c:v>
                </c:pt>
                <c:pt idx="697">
                  <c:v>30</c:v>
                </c:pt>
                <c:pt idx="698">
                  <c:v>30.69</c:v>
                </c:pt>
                <c:pt idx="699">
                  <c:v>33.660000000000011</c:v>
                </c:pt>
                <c:pt idx="700">
                  <c:v>40</c:v>
                </c:pt>
                <c:pt idx="701">
                  <c:v>44.6</c:v>
                </c:pt>
                <c:pt idx="702">
                  <c:v>56.660000000000011</c:v>
                </c:pt>
                <c:pt idx="703">
                  <c:v>66.05</c:v>
                </c:pt>
                <c:pt idx="704">
                  <c:v>70</c:v>
                </c:pt>
                <c:pt idx="705">
                  <c:v>75</c:v>
                </c:pt>
                <c:pt idx="706">
                  <c:v>76.88</c:v>
                </c:pt>
                <c:pt idx="707">
                  <c:v>81.990000000000023</c:v>
                </c:pt>
                <c:pt idx="708">
                  <c:v>82.990000000000023</c:v>
                </c:pt>
                <c:pt idx="711">
                  <c:v>30.5</c:v>
                </c:pt>
                <c:pt idx="712">
                  <c:v>30.51</c:v>
                </c:pt>
                <c:pt idx="713">
                  <c:v>32.51</c:v>
                </c:pt>
                <c:pt idx="714">
                  <c:v>40</c:v>
                </c:pt>
                <c:pt idx="715">
                  <c:v>40</c:v>
                </c:pt>
                <c:pt idx="716">
                  <c:v>43</c:v>
                </c:pt>
                <c:pt idx="717">
                  <c:v>45</c:v>
                </c:pt>
                <c:pt idx="718">
                  <c:v>45</c:v>
                </c:pt>
                <c:pt idx="719">
                  <c:v>47.5</c:v>
                </c:pt>
                <c:pt idx="720">
                  <c:v>48</c:v>
                </c:pt>
                <c:pt idx="721">
                  <c:v>55</c:v>
                </c:pt>
                <c:pt idx="722">
                  <c:v>60</c:v>
                </c:pt>
                <c:pt idx="723">
                  <c:v>65</c:v>
                </c:pt>
                <c:pt idx="724">
                  <c:v>75</c:v>
                </c:pt>
                <c:pt idx="725">
                  <c:v>77.010000000000005</c:v>
                </c:pt>
                <c:pt idx="726">
                  <c:v>79.010000000000005</c:v>
                </c:pt>
                <c:pt idx="727">
                  <c:v>80</c:v>
                </c:pt>
                <c:pt idx="728">
                  <c:v>81.010000000000005</c:v>
                </c:pt>
                <c:pt idx="729">
                  <c:v>85.01</c:v>
                </c:pt>
                <c:pt idx="730">
                  <c:v>86.01</c:v>
                </c:pt>
                <c:pt idx="733">
                  <c:v>12</c:v>
                </c:pt>
                <c:pt idx="734">
                  <c:v>13</c:v>
                </c:pt>
                <c:pt idx="735">
                  <c:v>14</c:v>
                </c:pt>
                <c:pt idx="736">
                  <c:v>15</c:v>
                </c:pt>
                <c:pt idx="737">
                  <c:v>16</c:v>
                </c:pt>
                <c:pt idx="738">
                  <c:v>20</c:v>
                </c:pt>
                <c:pt idx="739">
                  <c:v>21</c:v>
                </c:pt>
                <c:pt idx="740">
                  <c:v>24</c:v>
                </c:pt>
                <c:pt idx="741">
                  <c:v>26</c:v>
                </c:pt>
                <c:pt idx="742">
                  <c:v>27</c:v>
                </c:pt>
                <c:pt idx="743">
                  <c:v>28</c:v>
                </c:pt>
                <c:pt idx="744">
                  <c:v>29.3</c:v>
                </c:pt>
                <c:pt idx="745">
                  <c:v>30</c:v>
                </c:pt>
                <c:pt idx="746">
                  <c:v>32</c:v>
                </c:pt>
                <c:pt idx="747">
                  <c:v>34</c:v>
                </c:pt>
                <c:pt idx="748">
                  <c:v>34</c:v>
                </c:pt>
                <c:pt idx="749">
                  <c:v>35</c:v>
                </c:pt>
                <c:pt idx="750">
                  <c:v>36</c:v>
                </c:pt>
                <c:pt idx="751">
                  <c:v>36</c:v>
                </c:pt>
                <c:pt idx="754">
                  <c:v>0.16</c:v>
                </c:pt>
                <c:pt idx="755">
                  <c:v>0.26</c:v>
                </c:pt>
                <c:pt idx="756">
                  <c:v>0.3600000000000001</c:v>
                </c:pt>
                <c:pt idx="757">
                  <c:v>0.46</c:v>
                </c:pt>
                <c:pt idx="758">
                  <c:v>0.56000000000000005</c:v>
                </c:pt>
                <c:pt idx="759">
                  <c:v>0.70000000000000018</c:v>
                </c:pt>
                <c:pt idx="760">
                  <c:v>0.8</c:v>
                </c:pt>
                <c:pt idx="761">
                  <c:v>0.9</c:v>
                </c:pt>
                <c:pt idx="762">
                  <c:v>1</c:v>
                </c:pt>
                <c:pt idx="763">
                  <c:v>1.5</c:v>
                </c:pt>
                <c:pt idx="764">
                  <c:v>2</c:v>
                </c:pt>
                <c:pt idx="765">
                  <c:v>3</c:v>
                </c:pt>
                <c:pt idx="766">
                  <c:v>5</c:v>
                </c:pt>
                <c:pt idx="767">
                  <c:v>6.9</c:v>
                </c:pt>
                <c:pt idx="768">
                  <c:v>10</c:v>
                </c:pt>
                <c:pt idx="769">
                  <c:v>13</c:v>
                </c:pt>
                <c:pt idx="770">
                  <c:v>15</c:v>
                </c:pt>
                <c:pt idx="771">
                  <c:v>15</c:v>
                </c:pt>
                <c:pt idx="772">
                  <c:v>16</c:v>
                </c:pt>
                <c:pt idx="773">
                  <c:v>17</c:v>
                </c:pt>
                <c:pt idx="774">
                  <c:v>18</c:v>
                </c:pt>
                <c:pt idx="775">
                  <c:v>20</c:v>
                </c:pt>
                <c:pt idx="776">
                  <c:v>20</c:v>
                </c:pt>
                <c:pt idx="777">
                  <c:v>20.5</c:v>
                </c:pt>
                <c:pt idx="778">
                  <c:v>22</c:v>
                </c:pt>
                <c:pt idx="779">
                  <c:v>23</c:v>
                </c:pt>
                <c:pt idx="780">
                  <c:v>25</c:v>
                </c:pt>
                <c:pt idx="781">
                  <c:v>25</c:v>
                </c:pt>
                <c:pt idx="782">
                  <c:v>26</c:v>
                </c:pt>
                <c:pt idx="783">
                  <c:v>30</c:v>
                </c:pt>
                <c:pt idx="784">
                  <c:v>30</c:v>
                </c:pt>
                <c:pt idx="785">
                  <c:v>32</c:v>
                </c:pt>
                <c:pt idx="786">
                  <c:v>35</c:v>
                </c:pt>
                <c:pt idx="787">
                  <c:v>37.5</c:v>
                </c:pt>
                <c:pt idx="788">
                  <c:v>40</c:v>
                </c:pt>
                <c:pt idx="789">
                  <c:v>42</c:v>
                </c:pt>
                <c:pt idx="790">
                  <c:v>45</c:v>
                </c:pt>
                <c:pt idx="791">
                  <c:v>48</c:v>
                </c:pt>
                <c:pt idx="792">
                  <c:v>50</c:v>
                </c:pt>
                <c:pt idx="793">
                  <c:v>55</c:v>
                </c:pt>
                <c:pt idx="794">
                  <c:v>60</c:v>
                </c:pt>
                <c:pt idx="795">
                  <c:v>65</c:v>
                </c:pt>
                <c:pt idx="796">
                  <c:v>66.5</c:v>
                </c:pt>
                <c:pt idx="797">
                  <c:v>70</c:v>
                </c:pt>
                <c:pt idx="798">
                  <c:v>71.5</c:v>
                </c:pt>
                <c:pt idx="799">
                  <c:v>74.010000000000005</c:v>
                </c:pt>
                <c:pt idx="800">
                  <c:v>75</c:v>
                </c:pt>
                <c:pt idx="801">
                  <c:v>76</c:v>
                </c:pt>
                <c:pt idx="802">
                  <c:v>80</c:v>
                </c:pt>
                <c:pt idx="803">
                  <c:v>81</c:v>
                </c:pt>
                <c:pt idx="806">
                  <c:v>32.980000000000004</c:v>
                </c:pt>
                <c:pt idx="807">
                  <c:v>36.880000000000003</c:v>
                </c:pt>
                <c:pt idx="808">
                  <c:v>41.78</c:v>
                </c:pt>
                <c:pt idx="809">
                  <c:v>50.04</c:v>
                </c:pt>
                <c:pt idx="810">
                  <c:v>55.09</c:v>
                </c:pt>
                <c:pt idx="811">
                  <c:v>60.56</c:v>
                </c:pt>
                <c:pt idx="812">
                  <c:v>65</c:v>
                </c:pt>
                <c:pt idx="813">
                  <c:v>66</c:v>
                </c:pt>
                <c:pt idx="816">
                  <c:v>79</c:v>
                </c:pt>
                <c:pt idx="817">
                  <c:v>80.989999999999995</c:v>
                </c:pt>
                <c:pt idx="818">
                  <c:v>85</c:v>
                </c:pt>
                <c:pt idx="819">
                  <c:v>85</c:v>
                </c:pt>
                <c:pt idx="820">
                  <c:v>85</c:v>
                </c:pt>
                <c:pt idx="823">
                  <c:v>6</c:v>
                </c:pt>
                <c:pt idx="824">
                  <c:v>10</c:v>
                </c:pt>
                <c:pt idx="825">
                  <c:v>20</c:v>
                </c:pt>
                <c:pt idx="826">
                  <c:v>25</c:v>
                </c:pt>
                <c:pt idx="827">
                  <c:v>30</c:v>
                </c:pt>
                <c:pt idx="828">
                  <c:v>35</c:v>
                </c:pt>
                <c:pt idx="829">
                  <c:v>40</c:v>
                </c:pt>
                <c:pt idx="830">
                  <c:v>45</c:v>
                </c:pt>
                <c:pt idx="831">
                  <c:v>50</c:v>
                </c:pt>
                <c:pt idx="832">
                  <c:v>55</c:v>
                </c:pt>
                <c:pt idx="833">
                  <c:v>60</c:v>
                </c:pt>
                <c:pt idx="834">
                  <c:v>62</c:v>
                </c:pt>
                <c:pt idx="835">
                  <c:v>75</c:v>
                </c:pt>
                <c:pt idx="836">
                  <c:v>75</c:v>
                </c:pt>
                <c:pt idx="837">
                  <c:v>79</c:v>
                </c:pt>
                <c:pt idx="838">
                  <c:v>85</c:v>
                </c:pt>
                <c:pt idx="839">
                  <c:v>110</c:v>
                </c:pt>
                <c:pt idx="840">
                  <c:v>120</c:v>
                </c:pt>
                <c:pt idx="841">
                  <c:v>125</c:v>
                </c:pt>
                <c:pt idx="842">
                  <c:v>126.01</c:v>
                </c:pt>
                <c:pt idx="843">
                  <c:v>128.52000000000001</c:v>
                </c:pt>
                <c:pt idx="844">
                  <c:v>150</c:v>
                </c:pt>
                <c:pt idx="845">
                  <c:v>152</c:v>
                </c:pt>
                <c:pt idx="848">
                  <c:v>8</c:v>
                </c:pt>
                <c:pt idx="849">
                  <c:v>9</c:v>
                </c:pt>
                <c:pt idx="850">
                  <c:v>10</c:v>
                </c:pt>
                <c:pt idx="851">
                  <c:v>11</c:v>
                </c:pt>
                <c:pt idx="852">
                  <c:v>12</c:v>
                </c:pt>
                <c:pt idx="853">
                  <c:v>13</c:v>
                </c:pt>
                <c:pt idx="854">
                  <c:v>14</c:v>
                </c:pt>
                <c:pt idx="855">
                  <c:v>15</c:v>
                </c:pt>
                <c:pt idx="856">
                  <c:v>15.51</c:v>
                </c:pt>
                <c:pt idx="857">
                  <c:v>16</c:v>
                </c:pt>
                <c:pt idx="858">
                  <c:v>17</c:v>
                </c:pt>
                <c:pt idx="859">
                  <c:v>18.510000000000005</c:v>
                </c:pt>
                <c:pt idx="860">
                  <c:v>19.510000000000005</c:v>
                </c:pt>
                <c:pt idx="861">
                  <c:v>20.010000000000005</c:v>
                </c:pt>
                <c:pt idx="862">
                  <c:v>20.010000000000005</c:v>
                </c:pt>
                <c:pt idx="865">
                  <c:v>50</c:v>
                </c:pt>
                <c:pt idx="866">
                  <c:v>50</c:v>
                </c:pt>
                <c:pt idx="867">
                  <c:v>55</c:v>
                </c:pt>
                <c:pt idx="868">
                  <c:v>60</c:v>
                </c:pt>
                <c:pt idx="869">
                  <c:v>67</c:v>
                </c:pt>
                <c:pt idx="870">
                  <c:v>70</c:v>
                </c:pt>
                <c:pt idx="871">
                  <c:v>73</c:v>
                </c:pt>
                <c:pt idx="872">
                  <c:v>75</c:v>
                </c:pt>
                <c:pt idx="873">
                  <c:v>77</c:v>
                </c:pt>
                <c:pt idx="874">
                  <c:v>80</c:v>
                </c:pt>
                <c:pt idx="875">
                  <c:v>82</c:v>
                </c:pt>
                <c:pt idx="876">
                  <c:v>89</c:v>
                </c:pt>
                <c:pt idx="877">
                  <c:v>90</c:v>
                </c:pt>
                <c:pt idx="878">
                  <c:v>92</c:v>
                </c:pt>
                <c:pt idx="879">
                  <c:v>94</c:v>
                </c:pt>
                <c:pt idx="880">
                  <c:v>95</c:v>
                </c:pt>
                <c:pt idx="881">
                  <c:v>96</c:v>
                </c:pt>
                <c:pt idx="882">
                  <c:v>98</c:v>
                </c:pt>
                <c:pt idx="883">
                  <c:v>98</c:v>
                </c:pt>
                <c:pt idx="884">
                  <c:v>99</c:v>
                </c:pt>
                <c:pt idx="885">
                  <c:v>100</c:v>
                </c:pt>
                <c:pt idx="886">
                  <c:v>102.5</c:v>
                </c:pt>
                <c:pt idx="887">
                  <c:v>105</c:v>
                </c:pt>
                <c:pt idx="888">
                  <c:v>107.5</c:v>
                </c:pt>
                <c:pt idx="889">
                  <c:v>110</c:v>
                </c:pt>
                <c:pt idx="890">
                  <c:v>112.5</c:v>
                </c:pt>
                <c:pt idx="893">
                  <c:v>155</c:v>
                </c:pt>
                <c:pt idx="894">
                  <c:v>170.05</c:v>
                </c:pt>
                <c:pt idx="895">
                  <c:v>175</c:v>
                </c:pt>
                <c:pt idx="896">
                  <c:v>177.5</c:v>
                </c:pt>
                <c:pt idx="897">
                  <c:v>180</c:v>
                </c:pt>
                <c:pt idx="898">
                  <c:v>180</c:v>
                </c:pt>
                <c:pt idx="900">
                  <c:v>72</c:v>
                </c:pt>
                <c:pt idx="901">
                  <c:v>73</c:v>
                </c:pt>
                <c:pt idx="902">
                  <c:v>75</c:v>
                </c:pt>
                <c:pt idx="903">
                  <c:v>78</c:v>
                </c:pt>
                <c:pt idx="904">
                  <c:v>80</c:v>
                </c:pt>
                <c:pt idx="905">
                  <c:v>85</c:v>
                </c:pt>
                <c:pt idx="906">
                  <c:v>88</c:v>
                </c:pt>
                <c:pt idx="907">
                  <c:v>90</c:v>
                </c:pt>
                <c:pt idx="908">
                  <c:v>93.27</c:v>
                </c:pt>
                <c:pt idx="909">
                  <c:v>99</c:v>
                </c:pt>
                <c:pt idx="910">
                  <c:v>100</c:v>
                </c:pt>
                <c:pt idx="911">
                  <c:v>105</c:v>
                </c:pt>
                <c:pt idx="912">
                  <c:v>110</c:v>
                </c:pt>
                <c:pt idx="913">
                  <c:v>112.5</c:v>
                </c:pt>
                <c:pt idx="915">
                  <c:v>5.39</c:v>
                </c:pt>
                <c:pt idx="916">
                  <c:v>7</c:v>
                </c:pt>
                <c:pt idx="917">
                  <c:v>10</c:v>
                </c:pt>
                <c:pt idx="918">
                  <c:v>15</c:v>
                </c:pt>
                <c:pt idx="919">
                  <c:v>15</c:v>
                </c:pt>
                <c:pt idx="920">
                  <c:v>16</c:v>
                </c:pt>
                <c:pt idx="921">
                  <c:v>16.5</c:v>
                </c:pt>
                <c:pt idx="922">
                  <c:v>17.5</c:v>
                </c:pt>
                <c:pt idx="923">
                  <c:v>18</c:v>
                </c:pt>
                <c:pt idx="924">
                  <c:v>20</c:v>
                </c:pt>
                <c:pt idx="925">
                  <c:v>23</c:v>
                </c:pt>
                <c:pt idx="926">
                  <c:v>24</c:v>
                </c:pt>
                <c:pt idx="927">
                  <c:v>30</c:v>
                </c:pt>
                <c:pt idx="928">
                  <c:v>30.01</c:v>
                </c:pt>
                <c:pt idx="929">
                  <c:v>33</c:v>
                </c:pt>
                <c:pt idx="930">
                  <c:v>35</c:v>
                </c:pt>
                <c:pt idx="931">
                  <c:v>35</c:v>
                </c:pt>
                <c:pt idx="932">
                  <c:v>36</c:v>
                </c:pt>
                <c:pt idx="933">
                  <c:v>40</c:v>
                </c:pt>
                <c:pt idx="934">
                  <c:v>45</c:v>
                </c:pt>
                <c:pt idx="935">
                  <c:v>45</c:v>
                </c:pt>
                <c:pt idx="936">
                  <c:v>45</c:v>
                </c:pt>
                <c:pt idx="938">
                  <c:v>12</c:v>
                </c:pt>
                <c:pt idx="939">
                  <c:v>14</c:v>
                </c:pt>
                <c:pt idx="940">
                  <c:v>14</c:v>
                </c:pt>
                <c:pt idx="941">
                  <c:v>14.5</c:v>
                </c:pt>
                <c:pt idx="943">
                  <c:v>52.99</c:v>
                </c:pt>
                <c:pt idx="944">
                  <c:v>54.99</c:v>
                </c:pt>
                <c:pt idx="945">
                  <c:v>55</c:v>
                </c:pt>
                <c:pt idx="946">
                  <c:v>56</c:v>
                </c:pt>
                <c:pt idx="947">
                  <c:v>58</c:v>
                </c:pt>
                <c:pt idx="948">
                  <c:v>60</c:v>
                </c:pt>
                <c:pt idx="949">
                  <c:v>60</c:v>
                </c:pt>
                <c:pt idx="950">
                  <c:v>61</c:v>
                </c:pt>
                <c:pt idx="951">
                  <c:v>63</c:v>
                </c:pt>
                <c:pt idx="952">
                  <c:v>65</c:v>
                </c:pt>
                <c:pt idx="953">
                  <c:v>65</c:v>
                </c:pt>
                <c:pt idx="954">
                  <c:v>66</c:v>
                </c:pt>
                <c:pt idx="955">
                  <c:v>68</c:v>
                </c:pt>
                <c:pt idx="956">
                  <c:v>70</c:v>
                </c:pt>
                <c:pt idx="957">
                  <c:v>70</c:v>
                </c:pt>
                <c:pt idx="958">
                  <c:v>72</c:v>
                </c:pt>
                <c:pt idx="959">
                  <c:v>74</c:v>
                </c:pt>
                <c:pt idx="960">
                  <c:v>75</c:v>
                </c:pt>
                <c:pt idx="961">
                  <c:v>76</c:v>
                </c:pt>
                <c:pt idx="962">
                  <c:v>77</c:v>
                </c:pt>
                <c:pt idx="964">
                  <c:v>5</c:v>
                </c:pt>
                <c:pt idx="965">
                  <c:v>8</c:v>
                </c:pt>
                <c:pt idx="966">
                  <c:v>9</c:v>
                </c:pt>
                <c:pt idx="967">
                  <c:v>10</c:v>
                </c:pt>
                <c:pt idx="968">
                  <c:v>11</c:v>
                </c:pt>
                <c:pt idx="969">
                  <c:v>12</c:v>
                </c:pt>
                <c:pt idx="970">
                  <c:v>13</c:v>
                </c:pt>
                <c:pt idx="971">
                  <c:v>14</c:v>
                </c:pt>
                <c:pt idx="972">
                  <c:v>15</c:v>
                </c:pt>
                <c:pt idx="973">
                  <c:v>15</c:v>
                </c:pt>
                <c:pt idx="974">
                  <c:v>16</c:v>
                </c:pt>
                <c:pt idx="975">
                  <c:v>17</c:v>
                </c:pt>
                <c:pt idx="976">
                  <c:v>20</c:v>
                </c:pt>
                <c:pt idx="977">
                  <c:v>23</c:v>
                </c:pt>
                <c:pt idx="978">
                  <c:v>25</c:v>
                </c:pt>
                <c:pt idx="979">
                  <c:v>30</c:v>
                </c:pt>
                <c:pt idx="980">
                  <c:v>30</c:v>
                </c:pt>
                <c:pt idx="981">
                  <c:v>32</c:v>
                </c:pt>
                <c:pt idx="982">
                  <c:v>34</c:v>
                </c:pt>
                <c:pt idx="983">
                  <c:v>35</c:v>
                </c:pt>
                <c:pt idx="984">
                  <c:v>36</c:v>
                </c:pt>
                <c:pt idx="985">
                  <c:v>45</c:v>
                </c:pt>
                <c:pt idx="986">
                  <c:v>45</c:v>
                </c:pt>
                <c:pt idx="987">
                  <c:v>50</c:v>
                </c:pt>
                <c:pt idx="988">
                  <c:v>70</c:v>
                </c:pt>
                <c:pt idx="989">
                  <c:v>70</c:v>
                </c:pt>
                <c:pt idx="990">
                  <c:v>71</c:v>
                </c:pt>
                <c:pt idx="992">
                  <c:v>25.88</c:v>
                </c:pt>
                <c:pt idx="993">
                  <c:v>29</c:v>
                </c:pt>
                <c:pt idx="994">
                  <c:v>30</c:v>
                </c:pt>
                <c:pt idx="995">
                  <c:v>31</c:v>
                </c:pt>
                <c:pt idx="996">
                  <c:v>32</c:v>
                </c:pt>
                <c:pt idx="997">
                  <c:v>33</c:v>
                </c:pt>
                <c:pt idx="998">
                  <c:v>35</c:v>
                </c:pt>
                <c:pt idx="999">
                  <c:v>35</c:v>
                </c:pt>
                <c:pt idx="1000">
                  <c:v>38</c:v>
                </c:pt>
                <c:pt idx="1001">
                  <c:v>40</c:v>
                </c:pt>
                <c:pt idx="1002">
                  <c:v>40</c:v>
                </c:pt>
                <c:pt idx="1003">
                  <c:v>42</c:v>
                </c:pt>
                <c:pt idx="1004">
                  <c:v>45</c:v>
                </c:pt>
                <c:pt idx="1005">
                  <c:v>47</c:v>
                </c:pt>
                <c:pt idx="1006">
                  <c:v>49</c:v>
                </c:pt>
                <c:pt idx="1007">
                  <c:v>51</c:v>
                </c:pt>
                <c:pt idx="1008">
                  <c:v>53</c:v>
                </c:pt>
                <c:pt idx="1009">
                  <c:v>55</c:v>
                </c:pt>
                <c:pt idx="1010">
                  <c:v>57</c:v>
                </c:pt>
                <c:pt idx="1011">
                  <c:v>58.75</c:v>
                </c:pt>
                <c:pt idx="1012">
                  <c:v>59</c:v>
                </c:pt>
                <c:pt idx="1013">
                  <c:v>61</c:v>
                </c:pt>
                <c:pt idx="1014">
                  <c:v>62</c:v>
                </c:pt>
                <c:pt idx="1015">
                  <c:v>63</c:v>
                </c:pt>
                <c:pt idx="1016">
                  <c:v>64</c:v>
                </c:pt>
                <c:pt idx="1017">
                  <c:v>65</c:v>
                </c:pt>
                <c:pt idx="1019">
                  <c:v>1.04</c:v>
                </c:pt>
                <c:pt idx="1020">
                  <c:v>1.29</c:v>
                </c:pt>
                <c:pt idx="1021">
                  <c:v>4</c:v>
                </c:pt>
                <c:pt idx="1022">
                  <c:v>10</c:v>
                </c:pt>
                <c:pt idx="1023">
                  <c:v>15</c:v>
                </c:pt>
                <c:pt idx="1024">
                  <c:v>20</c:v>
                </c:pt>
                <c:pt idx="1025">
                  <c:v>26</c:v>
                </c:pt>
                <c:pt idx="1026">
                  <c:v>27</c:v>
                </c:pt>
                <c:pt idx="1027">
                  <c:v>40</c:v>
                </c:pt>
                <c:pt idx="1028">
                  <c:v>42.01</c:v>
                </c:pt>
                <c:pt idx="1029">
                  <c:v>50</c:v>
                </c:pt>
                <c:pt idx="1030">
                  <c:v>52</c:v>
                </c:pt>
                <c:pt idx="1031">
                  <c:v>55</c:v>
                </c:pt>
                <c:pt idx="1032">
                  <c:v>58.58</c:v>
                </c:pt>
                <c:pt idx="1033">
                  <c:v>59.58</c:v>
                </c:pt>
                <c:pt idx="1035">
                  <c:v>51</c:v>
                </c:pt>
                <c:pt idx="1036">
                  <c:v>53</c:v>
                </c:pt>
                <c:pt idx="1037">
                  <c:v>55</c:v>
                </c:pt>
                <c:pt idx="1038">
                  <c:v>57</c:v>
                </c:pt>
                <c:pt idx="1039">
                  <c:v>67.319999999999993</c:v>
                </c:pt>
                <c:pt idx="1040">
                  <c:v>69.5</c:v>
                </c:pt>
                <c:pt idx="1041">
                  <c:v>71.599999999999994</c:v>
                </c:pt>
                <c:pt idx="1042">
                  <c:v>75</c:v>
                </c:pt>
                <c:pt idx="1043">
                  <c:v>77</c:v>
                </c:pt>
                <c:pt idx="1044">
                  <c:v>80</c:v>
                </c:pt>
                <c:pt idx="1045">
                  <c:v>80.78</c:v>
                </c:pt>
                <c:pt idx="1046">
                  <c:v>82.79</c:v>
                </c:pt>
                <c:pt idx="1047">
                  <c:v>83</c:v>
                </c:pt>
                <c:pt idx="1048">
                  <c:v>84.01</c:v>
                </c:pt>
                <c:pt idx="1049">
                  <c:v>85</c:v>
                </c:pt>
                <c:pt idx="1050">
                  <c:v>87</c:v>
                </c:pt>
                <c:pt idx="1051">
                  <c:v>89</c:v>
                </c:pt>
                <c:pt idx="1052">
                  <c:v>90</c:v>
                </c:pt>
                <c:pt idx="1054">
                  <c:v>2</c:v>
                </c:pt>
                <c:pt idx="1055">
                  <c:v>6</c:v>
                </c:pt>
                <c:pt idx="1056">
                  <c:v>7.7700000000000014</c:v>
                </c:pt>
                <c:pt idx="1057">
                  <c:v>9</c:v>
                </c:pt>
                <c:pt idx="1058">
                  <c:v>10</c:v>
                </c:pt>
                <c:pt idx="1059">
                  <c:v>10</c:v>
                </c:pt>
                <c:pt idx="1060">
                  <c:v>10.5</c:v>
                </c:pt>
                <c:pt idx="1061">
                  <c:v>11</c:v>
                </c:pt>
                <c:pt idx="1062">
                  <c:v>12</c:v>
                </c:pt>
                <c:pt idx="1063">
                  <c:v>13.13</c:v>
                </c:pt>
                <c:pt idx="1064">
                  <c:v>14</c:v>
                </c:pt>
                <c:pt idx="1065">
                  <c:v>16</c:v>
                </c:pt>
                <c:pt idx="1066">
                  <c:v>20</c:v>
                </c:pt>
                <c:pt idx="1067">
                  <c:v>21</c:v>
                </c:pt>
                <c:pt idx="1068">
                  <c:v>22</c:v>
                </c:pt>
                <c:pt idx="1069">
                  <c:v>23</c:v>
                </c:pt>
                <c:pt idx="1070">
                  <c:v>25</c:v>
                </c:pt>
                <c:pt idx="1071">
                  <c:v>27</c:v>
                </c:pt>
                <c:pt idx="1072">
                  <c:v>29</c:v>
                </c:pt>
                <c:pt idx="1073">
                  <c:v>31</c:v>
                </c:pt>
                <c:pt idx="1074">
                  <c:v>33</c:v>
                </c:pt>
                <c:pt idx="1075">
                  <c:v>35</c:v>
                </c:pt>
                <c:pt idx="1076">
                  <c:v>37</c:v>
                </c:pt>
                <c:pt idx="1077">
                  <c:v>39</c:v>
                </c:pt>
                <c:pt idx="1078">
                  <c:v>40</c:v>
                </c:pt>
                <c:pt idx="1079">
                  <c:v>41</c:v>
                </c:pt>
                <c:pt idx="1080">
                  <c:v>43</c:v>
                </c:pt>
                <c:pt idx="1081">
                  <c:v>45</c:v>
                </c:pt>
                <c:pt idx="1082">
                  <c:v>45</c:v>
                </c:pt>
                <c:pt idx="1083">
                  <c:v>46</c:v>
                </c:pt>
                <c:pt idx="1084">
                  <c:v>47</c:v>
                </c:pt>
              </c:numCache>
            </c:numRef>
          </c:yVal>
        </c:ser>
        <c:axId val="138318592"/>
        <c:axId val="141134080"/>
      </c:scatterChart>
      <c:valAx>
        <c:axId val="1383185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Previous Bid</a:t>
                </a:r>
              </a:p>
            </c:rich>
          </c:tx>
          <c:layout/>
        </c:title>
        <c:numFmt formatCode="General" sourceLinked="1"/>
        <c:tickLblPos val="nextTo"/>
        <c:crossAx val="141134080"/>
        <c:crosses val="autoZero"/>
        <c:crossBetween val="midCat"/>
      </c:valAx>
      <c:valAx>
        <c:axId val="1411340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Bid Response</a:t>
                </a:r>
              </a:p>
            </c:rich>
          </c:tx>
          <c:layout/>
        </c:title>
        <c:numFmt formatCode="General" sourceLinked="1"/>
        <c:tickLblPos val="nextTo"/>
        <c:crossAx val="138318592"/>
        <c:crosses val="autoZero"/>
        <c:crossBetween val="midCat"/>
      </c:valAx>
    </c:plotArea>
    <c:legend>
      <c:legendPos val="r"/>
      <c:layout/>
    </c:legend>
    <c:plotVisOnly val="1"/>
  </c:chart>
  <c:spPr>
    <a:solidFill>
      <a:srgbClr val="0070C0">
        <a:alpha val="28000"/>
      </a:srgbClr>
    </a:solidFill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35276-F66B-4864-8BB8-C1F868056046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AC315C92-8E59-4B16-BC16-E33FA9228754}">
      <dgm:prSet phldrT="[Text]"/>
      <dgm:spPr/>
      <dgm:t>
        <a:bodyPr/>
        <a:lstStyle/>
        <a:p>
          <a:r>
            <a:rPr lang="en-US" dirty="0" smtClean="0"/>
            <a:t>Data Retrieval</a:t>
          </a:r>
          <a:endParaRPr lang="en-US" dirty="0"/>
        </a:p>
      </dgm:t>
    </dgm:pt>
    <dgm:pt modelId="{EEE9DB5A-1A41-4007-A64E-F524AED3D54E}" type="parTrans" cxnId="{30FCF73B-65A7-4083-908A-C6D454E82FC4}">
      <dgm:prSet/>
      <dgm:spPr/>
      <dgm:t>
        <a:bodyPr/>
        <a:lstStyle/>
        <a:p>
          <a:endParaRPr lang="en-US"/>
        </a:p>
      </dgm:t>
    </dgm:pt>
    <dgm:pt modelId="{E6BAD9E8-984D-4772-B546-9E1F021D33CE}" type="sibTrans" cxnId="{30FCF73B-65A7-4083-908A-C6D454E82FC4}">
      <dgm:prSet/>
      <dgm:spPr/>
      <dgm:t>
        <a:bodyPr/>
        <a:lstStyle/>
        <a:p>
          <a:endParaRPr lang="en-US"/>
        </a:p>
      </dgm:t>
    </dgm:pt>
    <dgm:pt modelId="{DCDB8503-7BB7-4D32-9D88-5C50A42BE868}">
      <dgm:prSet phldrT="[Text]"/>
      <dgm:spPr/>
      <dgm:t>
        <a:bodyPr/>
        <a:lstStyle/>
        <a:p>
          <a:r>
            <a:rPr lang="en-US" dirty="0" smtClean="0"/>
            <a:t>Modeling/Simulation</a:t>
          </a:r>
        </a:p>
        <a:p>
          <a:r>
            <a:rPr lang="en-US" dirty="0" smtClean="0"/>
            <a:t>with agents</a:t>
          </a:r>
          <a:endParaRPr lang="en-US" dirty="0"/>
        </a:p>
      </dgm:t>
    </dgm:pt>
    <dgm:pt modelId="{441DC015-8D7D-4D60-B616-6204745AB057}" type="parTrans" cxnId="{E340B974-6148-4092-8F25-240FEF9D9E31}">
      <dgm:prSet/>
      <dgm:spPr/>
      <dgm:t>
        <a:bodyPr/>
        <a:lstStyle/>
        <a:p>
          <a:endParaRPr lang="en-US"/>
        </a:p>
      </dgm:t>
    </dgm:pt>
    <dgm:pt modelId="{5396F5CC-D400-48BF-8A8B-4D0C4C931716}" type="sibTrans" cxnId="{E340B974-6148-4092-8F25-240FEF9D9E31}">
      <dgm:prSet/>
      <dgm:spPr/>
      <dgm:t>
        <a:bodyPr/>
        <a:lstStyle/>
        <a:p>
          <a:endParaRPr lang="en-US"/>
        </a:p>
      </dgm:t>
    </dgm:pt>
    <dgm:pt modelId="{061C95AD-6D76-4CC1-8476-C6BD87933C03}">
      <dgm:prSet phldrT="[Text]"/>
      <dgm:spPr/>
      <dgm:t>
        <a:bodyPr/>
        <a:lstStyle/>
        <a:p>
          <a:r>
            <a:rPr lang="en-US" dirty="0" smtClean="0"/>
            <a:t>Analytics</a:t>
          </a:r>
          <a:endParaRPr lang="en-US" dirty="0"/>
        </a:p>
      </dgm:t>
    </dgm:pt>
    <dgm:pt modelId="{5D3EB3DA-B4CA-4DF3-88F3-88E2907BE482}" type="parTrans" cxnId="{476A0E5B-6B9A-47E9-97EF-6C4ADC8AE08D}">
      <dgm:prSet/>
      <dgm:spPr/>
      <dgm:t>
        <a:bodyPr/>
        <a:lstStyle/>
        <a:p>
          <a:endParaRPr lang="en-US"/>
        </a:p>
      </dgm:t>
    </dgm:pt>
    <dgm:pt modelId="{C1E7DBC2-D1E0-4E6B-971D-BD00168D7F4A}" type="sibTrans" cxnId="{476A0E5B-6B9A-47E9-97EF-6C4ADC8AE08D}">
      <dgm:prSet/>
      <dgm:spPr/>
      <dgm:t>
        <a:bodyPr/>
        <a:lstStyle/>
        <a:p>
          <a:endParaRPr lang="en-US"/>
        </a:p>
      </dgm:t>
    </dgm:pt>
    <dgm:pt modelId="{33B2E0BF-0308-4A19-9DA8-45C7D27698AC}" type="pres">
      <dgm:prSet presAssocID="{E9835276-F66B-4864-8BB8-C1F868056046}" presName="Name0" presStyleCnt="0">
        <dgm:presLayoutVars>
          <dgm:dir/>
          <dgm:resizeHandles val="exact"/>
        </dgm:presLayoutVars>
      </dgm:prSet>
      <dgm:spPr/>
    </dgm:pt>
    <dgm:pt modelId="{444B3F61-3374-44FD-B982-87FFE6C79315}" type="pres">
      <dgm:prSet presAssocID="{E9835276-F66B-4864-8BB8-C1F868056046}" presName="arrow" presStyleLbl="bgShp" presStyleIdx="0" presStyleCnt="1"/>
      <dgm:spPr/>
    </dgm:pt>
    <dgm:pt modelId="{43AFC187-2E07-4C10-B22C-099060087CED}" type="pres">
      <dgm:prSet presAssocID="{E9835276-F66B-4864-8BB8-C1F868056046}" presName="points" presStyleCnt="0"/>
      <dgm:spPr/>
    </dgm:pt>
    <dgm:pt modelId="{4FE19057-6E99-4C5C-9F95-C1BA7FB1B37D}" type="pres">
      <dgm:prSet presAssocID="{AC315C92-8E59-4B16-BC16-E33FA9228754}" presName="compositeA" presStyleCnt="0"/>
      <dgm:spPr/>
    </dgm:pt>
    <dgm:pt modelId="{EAB77200-03CC-435A-BD48-D03E37CA00A0}" type="pres">
      <dgm:prSet presAssocID="{AC315C92-8E59-4B16-BC16-E33FA9228754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D21E26-429F-4ED8-99C6-C23247B9EF25}" type="pres">
      <dgm:prSet presAssocID="{AC315C92-8E59-4B16-BC16-E33FA9228754}" presName="circleA" presStyleLbl="node1" presStyleIdx="0" presStyleCnt="3"/>
      <dgm:spPr/>
    </dgm:pt>
    <dgm:pt modelId="{20C3D7FA-302C-430D-B248-5CD5226C318B}" type="pres">
      <dgm:prSet presAssocID="{AC315C92-8E59-4B16-BC16-E33FA9228754}" presName="spaceA" presStyleCnt="0"/>
      <dgm:spPr/>
    </dgm:pt>
    <dgm:pt modelId="{D0B22703-E38B-4849-AED5-6C455DA9481B}" type="pres">
      <dgm:prSet presAssocID="{E6BAD9E8-984D-4772-B546-9E1F021D33CE}" presName="space" presStyleCnt="0"/>
      <dgm:spPr/>
    </dgm:pt>
    <dgm:pt modelId="{58368729-ABB1-45EC-B019-5B1846F7CE5B}" type="pres">
      <dgm:prSet presAssocID="{DCDB8503-7BB7-4D32-9D88-5C50A42BE868}" presName="compositeB" presStyleCnt="0"/>
      <dgm:spPr/>
    </dgm:pt>
    <dgm:pt modelId="{59405CAF-8FAE-43AE-A01C-E2D78D445AE2}" type="pres">
      <dgm:prSet presAssocID="{DCDB8503-7BB7-4D32-9D88-5C50A42BE868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742ED1-0AFE-48AD-AD46-FEA127C4A5A7}" type="pres">
      <dgm:prSet presAssocID="{DCDB8503-7BB7-4D32-9D88-5C50A42BE868}" presName="circleB" presStyleLbl="node1" presStyleIdx="1" presStyleCnt="3"/>
      <dgm:spPr/>
    </dgm:pt>
    <dgm:pt modelId="{3ABB5073-4DC2-4D9E-A3ED-41429D85342C}" type="pres">
      <dgm:prSet presAssocID="{DCDB8503-7BB7-4D32-9D88-5C50A42BE868}" presName="spaceB" presStyleCnt="0"/>
      <dgm:spPr/>
    </dgm:pt>
    <dgm:pt modelId="{B9D4196F-5EC4-4267-841B-5DE41BCEAEC1}" type="pres">
      <dgm:prSet presAssocID="{5396F5CC-D400-48BF-8A8B-4D0C4C931716}" presName="space" presStyleCnt="0"/>
      <dgm:spPr/>
    </dgm:pt>
    <dgm:pt modelId="{2653B0C2-EF77-4A39-B4C1-C3457C468730}" type="pres">
      <dgm:prSet presAssocID="{061C95AD-6D76-4CC1-8476-C6BD87933C03}" presName="compositeA" presStyleCnt="0"/>
      <dgm:spPr/>
    </dgm:pt>
    <dgm:pt modelId="{FAF1DB41-7C75-487D-A9BE-5C67F6C1775D}" type="pres">
      <dgm:prSet presAssocID="{061C95AD-6D76-4CC1-8476-C6BD87933C03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ED7F09-48FD-4763-AEBC-4C4E0564838A}" type="pres">
      <dgm:prSet presAssocID="{061C95AD-6D76-4CC1-8476-C6BD87933C03}" presName="circleA" presStyleLbl="node1" presStyleIdx="2" presStyleCnt="3"/>
      <dgm:spPr/>
    </dgm:pt>
    <dgm:pt modelId="{18442783-6B08-4FF7-8733-AD9068976A9B}" type="pres">
      <dgm:prSet presAssocID="{061C95AD-6D76-4CC1-8476-C6BD87933C03}" presName="spaceA" presStyleCnt="0"/>
      <dgm:spPr/>
    </dgm:pt>
  </dgm:ptLst>
  <dgm:cxnLst>
    <dgm:cxn modelId="{04B74882-C80D-4B13-ACA8-5DF23BEB6D43}" type="presOf" srcId="{AC315C92-8E59-4B16-BC16-E33FA9228754}" destId="{EAB77200-03CC-435A-BD48-D03E37CA00A0}" srcOrd="0" destOrd="0" presId="urn:microsoft.com/office/officeart/2005/8/layout/hProcess11"/>
    <dgm:cxn modelId="{B78121E3-997E-4062-8059-037684457068}" type="presOf" srcId="{DCDB8503-7BB7-4D32-9D88-5C50A42BE868}" destId="{59405CAF-8FAE-43AE-A01C-E2D78D445AE2}" srcOrd="0" destOrd="0" presId="urn:microsoft.com/office/officeart/2005/8/layout/hProcess11"/>
    <dgm:cxn modelId="{8172A6CB-9010-4E6C-ABF1-000CE7CFD426}" type="presOf" srcId="{061C95AD-6D76-4CC1-8476-C6BD87933C03}" destId="{FAF1DB41-7C75-487D-A9BE-5C67F6C1775D}" srcOrd="0" destOrd="0" presId="urn:microsoft.com/office/officeart/2005/8/layout/hProcess11"/>
    <dgm:cxn modelId="{476A0E5B-6B9A-47E9-97EF-6C4ADC8AE08D}" srcId="{E9835276-F66B-4864-8BB8-C1F868056046}" destId="{061C95AD-6D76-4CC1-8476-C6BD87933C03}" srcOrd="2" destOrd="0" parTransId="{5D3EB3DA-B4CA-4DF3-88F3-88E2907BE482}" sibTransId="{C1E7DBC2-D1E0-4E6B-971D-BD00168D7F4A}"/>
    <dgm:cxn modelId="{E340B974-6148-4092-8F25-240FEF9D9E31}" srcId="{E9835276-F66B-4864-8BB8-C1F868056046}" destId="{DCDB8503-7BB7-4D32-9D88-5C50A42BE868}" srcOrd="1" destOrd="0" parTransId="{441DC015-8D7D-4D60-B616-6204745AB057}" sibTransId="{5396F5CC-D400-48BF-8A8B-4D0C4C931716}"/>
    <dgm:cxn modelId="{30FCF73B-65A7-4083-908A-C6D454E82FC4}" srcId="{E9835276-F66B-4864-8BB8-C1F868056046}" destId="{AC315C92-8E59-4B16-BC16-E33FA9228754}" srcOrd="0" destOrd="0" parTransId="{EEE9DB5A-1A41-4007-A64E-F524AED3D54E}" sibTransId="{E6BAD9E8-984D-4772-B546-9E1F021D33CE}"/>
    <dgm:cxn modelId="{B8D796A2-B9DD-4DF0-9FA4-FC7301C05CE4}" type="presOf" srcId="{E9835276-F66B-4864-8BB8-C1F868056046}" destId="{33B2E0BF-0308-4A19-9DA8-45C7D27698AC}" srcOrd="0" destOrd="0" presId="urn:microsoft.com/office/officeart/2005/8/layout/hProcess11"/>
    <dgm:cxn modelId="{4E527B7A-7E5C-45C1-951F-6AABB529A581}" type="presParOf" srcId="{33B2E0BF-0308-4A19-9DA8-45C7D27698AC}" destId="{444B3F61-3374-44FD-B982-87FFE6C79315}" srcOrd="0" destOrd="0" presId="urn:microsoft.com/office/officeart/2005/8/layout/hProcess11"/>
    <dgm:cxn modelId="{C197FF17-9E69-493E-BC60-9B7A6F0FE85B}" type="presParOf" srcId="{33B2E0BF-0308-4A19-9DA8-45C7D27698AC}" destId="{43AFC187-2E07-4C10-B22C-099060087CED}" srcOrd="1" destOrd="0" presId="urn:microsoft.com/office/officeart/2005/8/layout/hProcess11"/>
    <dgm:cxn modelId="{CA73006A-C65A-477B-9497-51EA1001EFC1}" type="presParOf" srcId="{43AFC187-2E07-4C10-B22C-099060087CED}" destId="{4FE19057-6E99-4C5C-9F95-C1BA7FB1B37D}" srcOrd="0" destOrd="0" presId="urn:microsoft.com/office/officeart/2005/8/layout/hProcess11"/>
    <dgm:cxn modelId="{2C4EAD64-DAB1-4C69-809D-6E4C4ABB83FB}" type="presParOf" srcId="{4FE19057-6E99-4C5C-9F95-C1BA7FB1B37D}" destId="{EAB77200-03CC-435A-BD48-D03E37CA00A0}" srcOrd="0" destOrd="0" presId="urn:microsoft.com/office/officeart/2005/8/layout/hProcess11"/>
    <dgm:cxn modelId="{40E8E9D0-6745-45B6-A7F7-CB1753BAB7D3}" type="presParOf" srcId="{4FE19057-6E99-4C5C-9F95-C1BA7FB1B37D}" destId="{B0D21E26-429F-4ED8-99C6-C23247B9EF25}" srcOrd="1" destOrd="0" presId="urn:microsoft.com/office/officeart/2005/8/layout/hProcess11"/>
    <dgm:cxn modelId="{505F6B00-4853-4305-B799-F2503281D3B6}" type="presParOf" srcId="{4FE19057-6E99-4C5C-9F95-C1BA7FB1B37D}" destId="{20C3D7FA-302C-430D-B248-5CD5226C318B}" srcOrd="2" destOrd="0" presId="urn:microsoft.com/office/officeart/2005/8/layout/hProcess11"/>
    <dgm:cxn modelId="{424D9AA5-7178-48A2-95BA-24319ABF3F10}" type="presParOf" srcId="{43AFC187-2E07-4C10-B22C-099060087CED}" destId="{D0B22703-E38B-4849-AED5-6C455DA9481B}" srcOrd="1" destOrd="0" presId="urn:microsoft.com/office/officeart/2005/8/layout/hProcess11"/>
    <dgm:cxn modelId="{3676BE06-30EA-48A8-8C5F-1DA72028749C}" type="presParOf" srcId="{43AFC187-2E07-4C10-B22C-099060087CED}" destId="{58368729-ABB1-45EC-B019-5B1846F7CE5B}" srcOrd="2" destOrd="0" presId="urn:microsoft.com/office/officeart/2005/8/layout/hProcess11"/>
    <dgm:cxn modelId="{214CC3BC-678E-4785-8446-2077583C4248}" type="presParOf" srcId="{58368729-ABB1-45EC-B019-5B1846F7CE5B}" destId="{59405CAF-8FAE-43AE-A01C-E2D78D445AE2}" srcOrd="0" destOrd="0" presId="urn:microsoft.com/office/officeart/2005/8/layout/hProcess11"/>
    <dgm:cxn modelId="{D7643F0B-3BEA-4EEE-B0D5-C4CC51C4AFD6}" type="presParOf" srcId="{58368729-ABB1-45EC-B019-5B1846F7CE5B}" destId="{E6742ED1-0AFE-48AD-AD46-FEA127C4A5A7}" srcOrd="1" destOrd="0" presId="urn:microsoft.com/office/officeart/2005/8/layout/hProcess11"/>
    <dgm:cxn modelId="{CFD3217A-FEDC-4EED-8492-7EA86332BEF5}" type="presParOf" srcId="{58368729-ABB1-45EC-B019-5B1846F7CE5B}" destId="{3ABB5073-4DC2-4D9E-A3ED-41429D85342C}" srcOrd="2" destOrd="0" presId="urn:microsoft.com/office/officeart/2005/8/layout/hProcess11"/>
    <dgm:cxn modelId="{867E109F-2E65-4C60-9F29-DF1F9967089F}" type="presParOf" srcId="{43AFC187-2E07-4C10-B22C-099060087CED}" destId="{B9D4196F-5EC4-4267-841B-5DE41BCEAEC1}" srcOrd="3" destOrd="0" presId="urn:microsoft.com/office/officeart/2005/8/layout/hProcess11"/>
    <dgm:cxn modelId="{729E108D-46B9-46A6-9D34-420E33A6E6AC}" type="presParOf" srcId="{43AFC187-2E07-4C10-B22C-099060087CED}" destId="{2653B0C2-EF77-4A39-B4C1-C3457C468730}" srcOrd="4" destOrd="0" presId="urn:microsoft.com/office/officeart/2005/8/layout/hProcess11"/>
    <dgm:cxn modelId="{D1D33E1C-BC73-4E6B-A5B7-7CB4F186EE2B}" type="presParOf" srcId="{2653B0C2-EF77-4A39-B4C1-C3457C468730}" destId="{FAF1DB41-7C75-487D-A9BE-5C67F6C1775D}" srcOrd="0" destOrd="0" presId="urn:microsoft.com/office/officeart/2005/8/layout/hProcess11"/>
    <dgm:cxn modelId="{53F91127-EDD3-47B0-950D-4D543428F4AC}" type="presParOf" srcId="{2653B0C2-EF77-4A39-B4C1-C3457C468730}" destId="{59ED7F09-48FD-4763-AEBC-4C4E0564838A}" srcOrd="1" destOrd="0" presId="urn:microsoft.com/office/officeart/2005/8/layout/hProcess11"/>
    <dgm:cxn modelId="{675AA421-FD59-47AD-A98E-8A393D105230}" type="presParOf" srcId="{2653B0C2-EF77-4A39-B4C1-C3457C468730}" destId="{18442783-6B08-4FF7-8733-AD9068976A9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4B3F61-3374-44FD-B982-87FFE6C79315}">
      <dsp:nvSpPr>
        <dsp:cNvPr id="0" name=""/>
        <dsp:cNvSpPr/>
      </dsp:nvSpPr>
      <dsp:spPr>
        <a:xfrm>
          <a:off x="0" y="1371599"/>
          <a:ext cx="7772400" cy="18288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77200-03CC-435A-BD48-D03E37CA00A0}">
      <dsp:nvSpPr>
        <dsp:cNvPr id="0" name=""/>
        <dsp:cNvSpPr/>
      </dsp:nvSpPr>
      <dsp:spPr>
        <a:xfrm>
          <a:off x="3415" y="0"/>
          <a:ext cx="2254299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Data Retrieval</a:t>
          </a:r>
          <a:endParaRPr lang="en-US" sz="1900" kern="1200" dirty="0"/>
        </a:p>
      </dsp:txBody>
      <dsp:txXfrm>
        <a:off x="3415" y="0"/>
        <a:ext cx="2254299" cy="1828800"/>
      </dsp:txXfrm>
    </dsp:sp>
    <dsp:sp modelId="{B0D21E26-429F-4ED8-99C6-C23247B9EF25}">
      <dsp:nvSpPr>
        <dsp:cNvPr id="0" name=""/>
        <dsp:cNvSpPr/>
      </dsp:nvSpPr>
      <dsp:spPr>
        <a:xfrm>
          <a:off x="901965" y="2057399"/>
          <a:ext cx="457200" cy="457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05CAF-8FAE-43AE-A01C-E2D78D445AE2}">
      <dsp:nvSpPr>
        <dsp:cNvPr id="0" name=""/>
        <dsp:cNvSpPr/>
      </dsp:nvSpPr>
      <dsp:spPr>
        <a:xfrm>
          <a:off x="2370430" y="2743199"/>
          <a:ext cx="2254299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Modeling/Simulation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with agents</a:t>
          </a:r>
          <a:endParaRPr lang="en-US" sz="1900" kern="1200" dirty="0"/>
        </a:p>
      </dsp:txBody>
      <dsp:txXfrm>
        <a:off x="2370430" y="2743199"/>
        <a:ext cx="2254299" cy="1828800"/>
      </dsp:txXfrm>
    </dsp:sp>
    <dsp:sp modelId="{E6742ED1-0AFE-48AD-AD46-FEA127C4A5A7}">
      <dsp:nvSpPr>
        <dsp:cNvPr id="0" name=""/>
        <dsp:cNvSpPr/>
      </dsp:nvSpPr>
      <dsp:spPr>
        <a:xfrm>
          <a:off x="3268980" y="2057399"/>
          <a:ext cx="457200" cy="457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1DB41-7C75-487D-A9BE-5C67F6C1775D}">
      <dsp:nvSpPr>
        <dsp:cNvPr id="0" name=""/>
        <dsp:cNvSpPr/>
      </dsp:nvSpPr>
      <dsp:spPr>
        <a:xfrm>
          <a:off x="4737444" y="0"/>
          <a:ext cx="2254299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b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Analytics</a:t>
          </a:r>
          <a:endParaRPr lang="en-US" sz="1900" kern="1200" dirty="0"/>
        </a:p>
      </dsp:txBody>
      <dsp:txXfrm>
        <a:off x="4737444" y="0"/>
        <a:ext cx="2254299" cy="1828800"/>
      </dsp:txXfrm>
    </dsp:sp>
    <dsp:sp modelId="{59ED7F09-48FD-4763-AEBC-4C4E0564838A}">
      <dsp:nvSpPr>
        <dsp:cNvPr id="0" name=""/>
        <dsp:cNvSpPr/>
      </dsp:nvSpPr>
      <dsp:spPr>
        <a:xfrm>
          <a:off x="5635994" y="2057399"/>
          <a:ext cx="457200" cy="457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637365-7DBB-4C44-A795-88E115B79373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82BA8C5-C029-4A34-A909-4A7695849B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</a:t>
            </a:r>
            <a:r>
              <a:rPr lang="en-US" dirty="0" err="1" smtClean="0"/>
              <a:t>Shepard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Agents to model the eBay economy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Results/Evaluation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Actual bidding patterns remain fairly similar across auctions with minimal standard deviation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676400" y="2895600"/>
          <a:ext cx="5400676" cy="337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Results/Evaluation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Simulated auctions followed a pattern similar to real-life auctions</a:t>
            </a:r>
          </a:p>
          <a:p>
            <a:pPr lvl="1"/>
            <a:r>
              <a:rPr lang="en-US" sz="1800" dirty="0" smtClean="0"/>
              <a:t>Simulated average slope: </a:t>
            </a:r>
            <a:r>
              <a:rPr lang="en-US" sz="1800" dirty="0" smtClean="0"/>
              <a:t>1.03511331 </a:t>
            </a:r>
            <a:endParaRPr lang="en-US" sz="1800" dirty="0" smtClean="0"/>
          </a:p>
          <a:p>
            <a:pPr lvl="1"/>
            <a:r>
              <a:rPr lang="en-US" sz="1800" dirty="0" smtClean="0"/>
              <a:t>Actual average slope: </a:t>
            </a:r>
            <a:r>
              <a:rPr lang="en-US" sz="1800" dirty="0" smtClean="0"/>
              <a:t>1.004505283 </a:t>
            </a:r>
            <a:endParaRPr lang="en-US" sz="1800" dirty="0"/>
          </a:p>
          <a:p>
            <a:r>
              <a:rPr lang="en-US" sz="2000" dirty="0" smtClean="0"/>
              <a:t>Tentative yes, agents can model human bidder behavior</a:t>
            </a:r>
          </a:p>
          <a:p>
            <a:r>
              <a:rPr lang="en-US" sz="2000" dirty="0" smtClean="0"/>
              <a:t>Not perfect, however, doesn’t perfectly model proxy bidders nor does it take into account bid sniping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52400" y="3657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876800" y="3657600"/>
          <a:ext cx="4714876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 bidders exercise the same behavior for other eBay categories?</a:t>
            </a:r>
          </a:p>
          <a:p>
            <a:pPr lvl="1"/>
            <a:r>
              <a:rPr lang="en-US" dirty="0" smtClean="0"/>
              <a:t>For example are the behavior of bidders bidding on antiques different than auctions?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Objective</a:t>
            </a:r>
            <a:r>
              <a:rPr lang="en-US" dirty="0" smtClean="0"/>
              <a:t>: Determine if a computer program can create agents to emulate the behavior of real bidders on eBay</a:t>
            </a:r>
          </a:p>
          <a:p>
            <a:r>
              <a:rPr lang="en-US" b="1" dirty="0" smtClean="0"/>
              <a:t>Method</a:t>
            </a:r>
            <a:r>
              <a:rPr lang="en-US" dirty="0" smtClean="0"/>
              <a:t>: Retrieve detailed data on real eBay auctions, create agents that use this empirical data as a model</a:t>
            </a:r>
            <a:endParaRPr lang="en-US" b="1" dirty="0" smtClean="0"/>
          </a:p>
          <a:p>
            <a:r>
              <a:rPr lang="en-US" b="1" dirty="0" smtClean="0"/>
              <a:t>Success</a:t>
            </a:r>
            <a:r>
              <a:rPr lang="en-US" dirty="0" smtClean="0"/>
              <a:t>: Simulated auctions and eBay auctions follow a similar pattern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retrieval</a:t>
            </a:r>
          </a:p>
          <a:p>
            <a:pPr lvl="1"/>
            <a:r>
              <a:rPr lang="en-US" dirty="0" smtClean="0"/>
              <a:t>Need to know what kind of behavior to model</a:t>
            </a:r>
          </a:p>
          <a:p>
            <a:pPr lvl="1"/>
            <a:r>
              <a:rPr lang="en-US" dirty="0" smtClean="0"/>
              <a:t>eBay licenses the data to a 3</a:t>
            </a:r>
            <a:r>
              <a:rPr lang="en-US" baseline="30000" dirty="0" smtClean="0"/>
              <a:t>rd</a:t>
            </a:r>
            <a:r>
              <a:rPr lang="en-US" dirty="0" smtClean="0"/>
              <a:t> party </a:t>
            </a:r>
            <a:r>
              <a:rPr lang="en-US" dirty="0" err="1" smtClean="0"/>
              <a:t>Terrapeak</a:t>
            </a:r>
            <a:endParaRPr lang="en-US" dirty="0" smtClean="0"/>
          </a:p>
          <a:p>
            <a:pPr lvl="1"/>
            <a:r>
              <a:rPr lang="en-US" dirty="0" err="1" smtClean="0"/>
              <a:t>Terrapeak</a:t>
            </a:r>
            <a:r>
              <a:rPr lang="en-US" dirty="0" smtClean="0"/>
              <a:t> had detailed bidding summaries but despite effortful negotiations we couldn’t meet their price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retrieval continued</a:t>
            </a:r>
          </a:p>
          <a:p>
            <a:pPr lvl="1"/>
            <a:r>
              <a:rPr lang="en-US" dirty="0" smtClean="0"/>
              <a:t>eBay possesses a comprehensive API</a:t>
            </a:r>
          </a:p>
          <a:p>
            <a:pPr lvl="1"/>
            <a:r>
              <a:rPr lang="en-US" dirty="0" smtClean="0"/>
              <a:t>However API only provides methods for accessing live auctions, completed auctions are outsourced to </a:t>
            </a:r>
            <a:r>
              <a:rPr lang="en-US" dirty="0" err="1" smtClean="0"/>
              <a:t>Terrapeak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 descr="http://developer.ebay.com/images/api-flo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267200"/>
            <a:ext cx="5715000" cy="2266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Live auctions</a:t>
            </a:r>
          </a:p>
          <a:p>
            <a:pPr lvl="1"/>
            <a:r>
              <a:rPr lang="en-US" dirty="0" smtClean="0"/>
              <a:t>Created a system that would monitor and record auction activity in real-time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Could only pull bidding data, eBay couldn’t push</a:t>
            </a:r>
          </a:p>
          <a:p>
            <a:pPr lvl="1"/>
            <a:r>
              <a:rPr lang="en-US" dirty="0" smtClean="0"/>
              <a:t>Resulted in missed bids, inefficient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3962400"/>
            <a:ext cx="1905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Search(“</a:t>
            </a:r>
            <a:r>
              <a:rPr lang="en-US" dirty="0" err="1" smtClean="0"/>
              <a:t>ipod</a:t>
            </a:r>
            <a:r>
              <a:rPr lang="en-US" dirty="0" smtClean="0"/>
              <a:t> </a:t>
            </a:r>
            <a:r>
              <a:rPr lang="en-US" dirty="0" err="1" smtClean="0"/>
              <a:t>nano</a:t>
            </a:r>
            <a:r>
              <a:rPr lang="en-US" dirty="0" smtClean="0"/>
              <a:t>”)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590800" y="3276600"/>
            <a:ext cx="15240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667000" y="3657600"/>
            <a:ext cx="1447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67000" y="41148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667000" y="4572000"/>
            <a:ext cx="1447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191000" y="32004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120829614046</a:t>
            </a:r>
            <a:endParaRPr lang="en-US" sz="1100" dirty="0"/>
          </a:p>
        </p:txBody>
      </p:sp>
      <p:sp>
        <p:nvSpPr>
          <p:cNvPr id="21" name="Rectangle 20"/>
          <p:cNvSpPr/>
          <p:nvPr/>
        </p:nvSpPr>
        <p:spPr>
          <a:xfrm>
            <a:off x="4191000" y="35814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423812614446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191000" y="4038600"/>
            <a:ext cx="990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456197631246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191000" y="4419600"/>
            <a:ext cx="1066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984829412551</a:t>
            </a:r>
            <a:endParaRPr lang="en-US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3962400" y="4724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Listings (item id’s)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5181600" y="33528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181600" y="37338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181600" y="41910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181600" y="45720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 Single Corner Rectangle 37"/>
          <p:cNvSpPr/>
          <p:nvPr/>
        </p:nvSpPr>
        <p:spPr>
          <a:xfrm>
            <a:off x="6705600" y="3124200"/>
            <a:ext cx="838200" cy="381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 1</a:t>
            </a:r>
            <a:endParaRPr lang="en-US" dirty="0"/>
          </a:p>
        </p:txBody>
      </p:sp>
      <p:sp>
        <p:nvSpPr>
          <p:cNvPr id="40" name="Round Single Corner Rectangle 39"/>
          <p:cNvSpPr/>
          <p:nvPr/>
        </p:nvSpPr>
        <p:spPr>
          <a:xfrm>
            <a:off x="6705600" y="3581400"/>
            <a:ext cx="838200" cy="381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 2</a:t>
            </a:r>
            <a:endParaRPr lang="en-US" dirty="0"/>
          </a:p>
        </p:txBody>
      </p:sp>
      <p:sp>
        <p:nvSpPr>
          <p:cNvPr id="41" name="Round Single Corner Rectangle 40"/>
          <p:cNvSpPr/>
          <p:nvPr/>
        </p:nvSpPr>
        <p:spPr>
          <a:xfrm>
            <a:off x="6705600" y="4038600"/>
            <a:ext cx="838200" cy="381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 3</a:t>
            </a:r>
            <a:endParaRPr lang="en-US" dirty="0"/>
          </a:p>
        </p:txBody>
      </p:sp>
      <p:sp>
        <p:nvSpPr>
          <p:cNvPr id="42" name="Round Single Corner Rectangle 41"/>
          <p:cNvSpPr/>
          <p:nvPr/>
        </p:nvSpPr>
        <p:spPr>
          <a:xfrm>
            <a:off x="6705600" y="4495800"/>
            <a:ext cx="838200" cy="381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 4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477000" y="4953000"/>
            <a:ext cx="1394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Item Monitors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Finally settled on screen scraping</a:t>
            </a:r>
          </a:p>
          <a:p>
            <a:pPr lvl="1"/>
            <a:r>
              <a:rPr lang="en-US" dirty="0" smtClean="0"/>
              <a:t>Beautiful Soup module for python</a:t>
            </a:r>
          </a:p>
          <a:p>
            <a:pPr lvl="1"/>
            <a:r>
              <a:rPr lang="en-US" dirty="0" smtClean="0"/>
              <a:t>Able to scrape bidding information off of actual bidding summary web pages</a:t>
            </a:r>
          </a:p>
          <a:p>
            <a:pPr lvl="1"/>
            <a:endParaRPr lang="en-US" dirty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200400"/>
            <a:ext cx="5381625" cy="313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Retrieved bidding summaries for 200 </a:t>
            </a:r>
            <a:r>
              <a:rPr lang="en-US" dirty="0" err="1" smtClean="0"/>
              <a:t>ipod</a:t>
            </a:r>
            <a:r>
              <a:rPr lang="en-US" dirty="0" smtClean="0"/>
              <a:t> </a:t>
            </a:r>
            <a:r>
              <a:rPr lang="en-US" dirty="0" err="1" smtClean="0"/>
              <a:t>nano</a:t>
            </a:r>
            <a:r>
              <a:rPr lang="en-US" dirty="0" smtClean="0"/>
              <a:t> auctions</a:t>
            </a:r>
          </a:p>
          <a:p>
            <a:pPr lvl="1"/>
            <a:r>
              <a:rPr lang="en-US" dirty="0" smtClean="0"/>
              <a:t>Filtered bidding by users (approx. 7 bidders per auction, 2 bids per </a:t>
            </a:r>
            <a:r>
              <a:rPr lang="en-US" dirty="0" smtClean="0"/>
              <a:t>bidder</a:t>
            </a:r>
          </a:p>
          <a:p>
            <a:pPr lvl="2"/>
            <a:r>
              <a:rPr lang="en-US" sz="2400" dirty="0" smtClean="0"/>
              <a:t>(1-3 </a:t>
            </a:r>
            <a:r>
              <a:rPr lang="en-US" sz="2400" dirty="0" err="1" smtClean="0"/>
              <a:t>lowballers</a:t>
            </a:r>
            <a:r>
              <a:rPr lang="en-US" sz="2400" dirty="0" smtClean="0"/>
              <a:t>, 2-6 proxy bidders)</a:t>
            </a:r>
            <a:endParaRPr lang="en-US" sz="2400" dirty="0" smtClean="0"/>
          </a:p>
          <a:p>
            <a:pPr lvl="1"/>
            <a:r>
              <a:rPr lang="en-US" dirty="0" smtClean="0"/>
              <a:t>Formulated </a:t>
            </a:r>
            <a:r>
              <a:rPr lang="en-US" b="1" dirty="0" smtClean="0"/>
              <a:t>linear</a:t>
            </a:r>
            <a:r>
              <a:rPr lang="en-US" dirty="0" smtClean="0"/>
              <a:t> and polynomial equations relating a given user’s response to a prior bid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2667000" y="3962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Separated bidders into lowball bidders and proxy bidders based on bidding frequency</a:t>
            </a:r>
          </a:p>
          <a:p>
            <a:pPr lvl="1"/>
            <a:r>
              <a:rPr lang="en-US" dirty="0" smtClean="0"/>
              <a:t>Lowball bidders constantly bidding in small increments above highest bid</a:t>
            </a:r>
          </a:p>
          <a:p>
            <a:pPr lvl="1"/>
            <a:r>
              <a:rPr lang="en-US" dirty="0" smtClean="0"/>
              <a:t>Proxy bidders make educated bids </a:t>
            </a:r>
            <a:r>
              <a:rPr lang="en-US" dirty="0" smtClean="0"/>
              <a:t>1-2 </a:t>
            </a:r>
            <a:r>
              <a:rPr lang="en-US" dirty="0" smtClean="0"/>
              <a:t>times per auction</a:t>
            </a:r>
          </a:p>
          <a:p>
            <a:r>
              <a:rPr lang="en-US" dirty="0" smtClean="0"/>
              <a:t>Simulation: Randomly add </a:t>
            </a:r>
            <a:r>
              <a:rPr lang="en-US" dirty="0" err="1" smtClean="0"/>
              <a:t>lowballers</a:t>
            </a:r>
            <a:r>
              <a:rPr lang="en-US" dirty="0" smtClean="0"/>
              <a:t> and proxy bidders to the auction, each type randomly chooses an equation from their respective equation list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1705</TotalTime>
  <Words>444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Using Agents to model the eBay economy</vt:lpstr>
      <vt:lpstr>Process</vt:lpstr>
      <vt:lpstr>Process</vt:lpstr>
      <vt:lpstr>Methods</vt:lpstr>
      <vt:lpstr>Methods</vt:lpstr>
      <vt:lpstr>Methods</vt:lpstr>
      <vt:lpstr>Methods</vt:lpstr>
      <vt:lpstr>Modeling</vt:lpstr>
      <vt:lpstr>Modeling</vt:lpstr>
      <vt:lpstr>Results/Evaluation</vt:lpstr>
      <vt:lpstr>Results/Evaluation</vt:lpstr>
      <vt:lpstr>Future Work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Agents to model the eBay economy</dc:title>
  <dc:creator>Crso</dc:creator>
  <cp:lastModifiedBy>Crso</cp:lastModifiedBy>
  <cp:revision>120</cp:revision>
  <dcterms:created xsi:type="dcterms:W3CDTF">2012-02-17T20:24:22Z</dcterms:created>
  <dcterms:modified xsi:type="dcterms:W3CDTF">2012-02-25T08:57:45Z</dcterms:modified>
</cp:coreProperties>
</file>